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 id="2147483660" r:id="rId5"/>
  </p:sldMasterIdLst>
  <p:notesMasterIdLst>
    <p:notesMasterId r:id="rId29"/>
  </p:notesMasterIdLst>
  <p:sldIdLst>
    <p:sldId id="256" r:id="rId6"/>
    <p:sldId id="265" r:id="rId7"/>
    <p:sldId id="257" r:id="rId8"/>
    <p:sldId id="269" r:id="rId9"/>
    <p:sldId id="281" r:id="rId10"/>
    <p:sldId id="285" r:id="rId11"/>
    <p:sldId id="309" r:id="rId12"/>
    <p:sldId id="310" r:id="rId13"/>
    <p:sldId id="286" r:id="rId14"/>
    <p:sldId id="258" r:id="rId15"/>
    <p:sldId id="266" r:id="rId16"/>
    <p:sldId id="261" r:id="rId17"/>
    <p:sldId id="284" r:id="rId18"/>
    <p:sldId id="268" r:id="rId19"/>
    <p:sldId id="315" r:id="rId20"/>
    <p:sldId id="312" r:id="rId21"/>
    <p:sldId id="313" r:id="rId22"/>
    <p:sldId id="314" r:id="rId23"/>
    <p:sldId id="270" r:id="rId24"/>
    <p:sldId id="316" r:id="rId25"/>
    <p:sldId id="283" r:id="rId26"/>
    <p:sldId id="311" r:id="rId27"/>
    <p:sldId id="280" r:id="rId28"/>
  </p:sldIdLst>
  <p:sldSz cx="18288000" cy="10287000"/>
  <p:notesSz cx="6858000" cy="9144000"/>
  <p:embeddedFontLst>
    <p:embeddedFont>
      <p:font typeface="Arial Rounded MT Bold" panose="020F0704030504030204" pitchFamily="34" charset="0"/>
      <p:regular r:id="rId30"/>
    </p:embeddedFont>
    <p:embeddedFont>
      <p:font typeface="Calibri" panose="020F0502020204030204" pitchFamily="34" charset="0"/>
      <p:regular r:id="rId31"/>
      <p:bold r:id="rId32"/>
      <p:italic r:id="rId33"/>
      <p:boldItalic r:id="rId34"/>
    </p:embeddedFont>
    <p:embeddedFont>
      <p:font typeface="Cavolini" panose="03000502040302020204" pitchFamily="66" charset="0"/>
      <p:regular r:id="rId35"/>
      <p:bold r:id="rId36"/>
      <p:italic r:id="rId37"/>
      <p:boldItalic r:id="rId38"/>
    </p:embeddedFont>
    <p:embeddedFont>
      <p:font typeface="Dreaming Outloud Pro" panose="03050502040302030504" pitchFamily="66" charset="0"/>
      <p:regular r:id="rId39"/>
      <p:italic r:id="rId40"/>
    </p:embeddedFont>
    <p:embeddedFont>
      <p:font typeface="Montserrat Extra-Bold" panose="020B0604020202020204" charset="0"/>
      <p:regular r:id="rId41"/>
    </p:embeddedFont>
    <p:embeddedFont>
      <p:font typeface="Montserrat Semi-Bold Bold" panose="020B0604020202020204" charset="0"/>
      <p:regular r:id="rId42"/>
    </p:embeddedFont>
    <p:embeddedFont>
      <p:font typeface="Planer" panose="020B0604020202020204" charset="0"/>
      <p:regular r:id="rId43"/>
    </p:embeddedFont>
    <p:embeddedFont>
      <p:font typeface="Planer 2" panose="020B0604020202020204" charset="0"/>
      <p:regular r:id="rId4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554"/>
    <a:srgbClr val="9DB9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F60E69-0E24-4529-8E5E-244196D1B45D}" v="18" dt="2023-09-28T10:42:15.738"/>
    <p1510:client id="{3D411674-49C8-43F9-8EB3-FD66458037E1}" v="107" dt="2023-08-21T13:30:43.861"/>
    <p1510:client id="{7D6BF387-8708-4212-955A-B2AFBD3121AA}" v="26" dt="2023-08-21T14:01:19.372"/>
    <p1510:client id="{A7FEFB18-6FF0-4DA9-8E9A-8A427976929D}" v="5911" dt="2023-08-22T08:45:21.807"/>
    <p1510:client id="{E83E40BD-F955-4B77-807E-69DE93EE78E6}" v="1" dt="2023-09-28T10:07:16.539"/>
    <p1510:client id="{F8F6B556-1A77-4A7E-A913-DBBCC3F7C306}" v="10" dt="2023-09-28T11:53:12.6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4028" autoAdjust="0"/>
  </p:normalViewPr>
  <p:slideViewPr>
    <p:cSldViewPr snapToGrid="0">
      <p:cViewPr varScale="1">
        <p:scale>
          <a:sx n="21" d="100"/>
          <a:sy n="21" d="100"/>
        </p:scale>
        <p:origin x="352" y="3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10.fntdata"/><Relationship Id="rId21" Type="http://schemas.openxmlformats.org/officeDocument/2006/relationships/slide" Target="slides/slide16.xml"/><Relationship Id="rId34" Type="http://schemas.openxmlformats.org/officeDocument/2006/relationships/font" Target="fonts/font5.fntdata"/><Relationship Id="rId42" Type="http://schemas.openxmlformats.org/officeDocument/2006/relationships/font" Target="fonts/font13.fntdata"/><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notesMaster" Target="notesMasters/notesMaster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font" Target="fonts/font11.fntdata"/><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7.fntdata"/><Relationship Id="rId49"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2.fntdata"/><Relationship Id="rId44" Type="http://schemas.openxmlformats.org/officeDocument/2006/relationships/font" Target="fonts/font15.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font" Target="fonts/font1.fntdata"/><Relationship Id="rId35" Type="http://schemas.openxmlformats.org/officeDocument/2006/relationships/font" Target="fonts/font6.fntdata"/><Relationship Id="rId43" Type="http://schemas.openxmlformats.org/officeDocument/2006/relationships/font" Target="fonts/font14.fntdata"/><Relationship Id="rId48"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4.fntdata"/><Relationship Id="rId38" Type="http://schemas.openxmlformats.org/officeDocument/2006/relationships/font" Target="fonts/font9.fntdata"/><Relationship Id="rId46"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font" Target="fonts/font12.fntdata"/><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uise Stewart-Cross (Staff)" userId="S::louise.stewart-cross_sunderland.ac.uk#ext#@liveteesac.onmicrosoft.com::7e5aea91-6e8e-469f-a8a8-2201bb9cab0f" providerId="AD" clId="Web-{08F60E69-0E24-4529-8E5E-244196D1B45D}"/>
    <pc:docChg chg="modSld">
      <pc:chgData name="Louise Stewart-Cross (Staff)" userId="S::louise.stewart-cross_sunderland.ac.uk#ext#@liveteesac.onmicrosoft.com::7e5aea91-6e8e-469f-a8a8-2201bb9cab0f" providerId="AD" clId="Web-{08F60E69-0E24-4529-8E5E-244196D1B45D}" dt="2023-09-28T10:42:15.379" v="7" actId="20577"/>
      <pc:docMkLst>
        <pc:docMk/>
      </pc:docMkLst>
      <pc:sldChg chg="modSp">
        <pc:chgData name="Louise Stewart-Cross (Staff)" userId="S::louise.stewart-cross_sunderland.ac.uk#ext#@liveteesac.onmicrosoft.com::7e5aea91-6e8e-469f-a8a8-2201bb9cab0f" providerId="AD" clId="Web-{08F60E69-0E24-4529-8E5E-244196D1B45D}" dt="2023-09-28T10:42:15.379" v="7" actId="20577"/>
        <pc:sldMkLst>
          <pc:docMk/>
          <pc:sldMk cId="0" sldId="256"/>
        </pc:sldMkLst>
        <pc:spChg chg="mod">
          <ac:chgData name="Louise Stewart-Cross (Staff)" userId="S::louise.stewart-cross_sunderland.ac.uk#ext#@liveteesac.onmicrosoft.com::7e5aea91-6e8e-469f-a8a8-2201bb9cab0f" providerId="AD" clId="Web-{08F60E69-0E24-4529-8E5E-244196D1B45D}" dt="2023-09-28T10:42:15.379" v="7" actId="20577"/>
          <ac:spMkLst>
            <pc:docMk/>
            <pc:sldMk cId="0" sldId="256"/>
            <ac:spMk id="29" creationId="{92949333-B99A-5F37-668C-0E7791B555EB}"/>
          </ac:spMkLst>
        </pc:spChg>
      </pc:sldChg>
    </pc:docChg>
  </pc:docChgLst>
  <pc:docChgLst>
    <pc:chgData name="STEWART-CROSS, LOUISE" userId="2e96e8d9-aa03-47ff-9da4-2a038e2c3e1d" providerId="ADAL" clId="{A7FEFB18-6FF0-4DA9-8E9A-8A427976929D}"/>
    <pc:docChg chg="undo redo custSel addSld delSld modSld sldOrd">
      <pc:chgData name="STEWART-CROSS, LOUISE" userId="2e96e8d9-aa03-47ff-9da4-2a038e2c3e1d" providerId="ADAL" clId="{A7FEFB18-6FF0-4DA9-8E9A-8A427976929D}" dt="2023-08-22T10:39:44.488" v="15512" actId="20577"/>
      <pc:docMkLst>
        <pc:docMk/>
      </pc:docMkLst>
      <pc:sldChg chg="addSp delSp modSp mod modNotesTx">
        <pc:chgData name="STEWART-CROSS, LOUISE" userId="2e96e8d9-aa03-47ff-9da4-2a038e2c3e1d" providerId="ADAL" clId="{A7FEFB18-6FF0-4DA9-8E9A-8A427976929D}" dt="2023-08-21T08:29:10.125" v="11600" actId="20577"/>
        <pc:sldMkLst>
          <pc:docMk/>
          <pc:sldMk cId="0" sldId="256"/>
        </pc:sldMkLst>
        <pc:spChg chg="mod">
          <ac:chgData name="STEWART-CROSS, LOUISE" userId="2e96e8d9-aa03-47ff-9da4-2a038e2c3e1d" providerId="ADAL" clId="{A7FEFB18-6FF0-4DA9-8E9A-8A427976929D}" dt="2023-08-18T16:30:36.646" v="11598" actId="20577"/>
          <ac:spMkLst>
            <pc:docMk/>
            <pc:sldMk cId="0" sldId="256"/>
            <ac:spMk id="29" creationId="{92949333-B99A-5F37-668C-0E7791B555EB}"/>
          </ac:spMkLst>
        </pc:spChg>
        <pc:grpChg chg="del">
          <ac:chgData name="STEWART-CROSS, LOUISE" userId="2e96e8d9-aa03-47ff-9da4-2a038e2c3e1d" providerId="ADAL" clId="{A7FEFB18-6FF0-4DA9-8E9A-8A427976929D}" dt="2023-08-18T14:44:08.419" v="10904" actId="478"/>
          <ac:grpSpMkLst>
            <pc:docMk/>
            <pc:sldMk cId="0" sldId="256"/>
            <ac:grpSpMk id="11" creationId="{00000000-0000-0000-0000-000000000000}"/>
          </ac:grpSpMkLst>
        </pc:grpChg>
        <pc:picChg chg="add del mod">
          <ac:chgData name="STEWART-CROSS, LOUISE" userId="2e96e8d9-aa03-47ff-9da4-2a038e2c3e1d" providerId="ADAL" clId="{A7FEFB18-6FF0-4DA9-8E9A-8A427976929D}" dt="2023-08-18T14:40:55.153" v="10890" actId="478"/>
          <ac:picMkLst>
            <pc:docMk/>
            <pc:sldMk cId="0" sldId="256"/>
            <ac:picMk id="2050" creationId="{8B245AC5-2012-6363-6F67-270AC18EBAA8}"/>
          </ac:picMkLst>
        </pc:picChg>
        <pc:picChg chg="add mod">
          <ac:chgData name="STEWART-CROSS, LOUISE" userId="2e96e8d9-aa03-47ff-9da4-2a038e2c3e1d" providerId="ADAL" clId="{A7FEFB18-6FF0-4DA9-8E9A-8A427976929D}" dt="2023-08-18T14:44:25.112" v="10906" actId="1076"/>
          <ac:picMkLst>
            <pc:docMk/>
            <pc:sldMk cId="0" sldId="256"/>
            <ac:picMk id="2052" creationId="{626B73B2-72F8-6D2F-4A47-96CD9D0390EE}"/>
          </ac:picMkLst>
        </pc:picChg>
      </pc:sldChg>
      <pc:sldChg chg="modSp mod modNotesTx">
        <pc:chgData name="STEWART-CROSS, LOUISE" userId="2e96e8d9-aa03-47ff-9da4-2a038e2c3e1d" providerId="ADAL" clId="{A7FEFB18-6FF0-4DA9-8E9A-8A427976929D}" dt="2023-08-22T08:35:12.192" v="12700" actId="20577"/>
        <pc:sldMkLst>
          <pc:docMk/>
          <pc:sldMk cId="0" sldId="257"/>
        </pc:sldMkLst>
        <pc:spChg chg="mod">
          <ac:chgData name="STEWART-CROSS, LOUISE" userId="2e96e8d9-aa03-47ff-9da4-2a038e2c3e1d" providerId="ADAL" clId="{A7FEFB18-6FF0-4DA9-8E9A-8A427976929D}" dt="2023-08-21T15:05:03.349" v="12204" actId="1076"/>
          <ac:spMkLst>
            <pc:docMk/>
            <pc:sldMk cId="0" sldId="257"/>
            <ac:spMk id="11" creationId="{00000000-0000-0000-0000-000000000000}"/>
          </ac:spMkLst>
        </pc:spChg>
        <pc:spChg chg="mod">
          <ac:chgData name="STEWART-CROSS, LOUISE" userId="2e96e8d9-aa03-47ff-9da4-2a038e2c3e1d" providerId="ADAL" clId="{A7FEFB18-6FF0-4DA9-8E9A-8A427976929D}" dt="2023-08-14T08:41:20.256" v="85" actId="1076"/>
          <ac:spMkLst>
            <pc:docMk/>
            <pc:sldMk cId="0" sldId="257"/>
            <ac:spMk id="15" creationId="{DC6AE2DE-5F0C-3DAF-AB44-C5F38635E0A4}"/>
          </ac:spMkLst>
        </pc:spChg>
        <pc:spChg chg="mod">
          <ac:chgData name="STEWART-CROSS, LOUISE" userId="2e96e8d9-aa03-47ff-9da4-2a038e2c3e1d" providerId="ADAL" clId="{A7FEFB18-6FF0-4DA9-8E9A-8A427976929D}" dt="2023-08-16T10:15:58.370" v="5668" actId="1076"/>
          <ac:spMkLst>
            <pc:docMk/>
            <pc:sldMk cId="0" sldId="257"/>
            <ac:spMk id="16" creationId="{594533E5-E888-1EE2-7AC1-75A6F52E15BD}"/>
          </ac:spMkLst>
        </pc:spChg>
        <pc:spChg chg="mod">
          <ac:chgData name="STEWART-CROSS, LOUISE" userId="2e96e8d9-aa03-47ff-9da4-2a038e2c3e1d" providerId="ADAL" clId="{A7FEFB18-6FF0-4DA9-8E9A-8A427976929D}" dt="2023-08-22T08:35:12.192" v="12700" actId="20577"/>
          <ac:spMkLst>
            <pc:docMk/>
            <pc:sldMk cId="0" sldId="257"/>
            <ac:spMk id="17" creationId="{394BDF24-C5CF-B1B9-4390-C8CE75E6B77D}"/>
          </ac:spMkLst>
        </pc:spChg>
        <pc:grpChg chg="mod">
          <ac:chgData name="STEWART-CROSS, LOUISE" userId="2e96e8d9-aa03-47ff-9da4-2a038e2c3e1d" providerId="ADAL" clId="{A7FEFB18-6FF0-4DA9-8E9A-8A427976929D}" dt="2023-08-21T15:04:58.567" v="12203" actId="1076"/>
          <ac:grpSpMkLst>
            <pc:docMk/>
            <pc:sldMk cId="0" sldId="257"/>
            <ac:grpSpMk id="2" creationId="{00000000-0000-0000-0000-000000000000}"/>
          </ac:grpSpMkLst>
        </pc:grpChg>
      </pc:sldChg>
      <pc:sldChg chg="modSp add mod modNotesTx">
        <pc:chgData name="STEWART-CROSS, LOUISE" userId="2e96e8d9-aa03-47ff-9da4-2a038e2c3e1d" providerId="ADAL" clId="{A7FEFB18-6FF0-4DA9-8E9A-8A427976929D}" dt="2023-08-21T08:35:26.193" v="11615" actId="20577"/>
        <pc:sldMkLst>
          <pc:docMk/>
          <pc:sldMk cId="1946872842" sldId="258"/>
        </pc:sldMkLst>
        <pc:spChg chg="del">
          <ac:chgData name="STEWART-CROSS, LOUISE" userId="2e96e8d9-aa03-47ff-9da4-2a038e2c3e1d" providerId="ADAL" clId="{A7FEFB18-6FF0-4DA9-8E9A-8A427976929D}" dt="2023-08-14T11:13:11.807" v="454" actId="478"/>
          <ac:spMkLst>
            <pc:docMk/>
            <pc:sldMk cId="1946872842" sldId="258"/>
            <ac:spMk id="24" creationId="{EBE1A014-35D8-C290-227D-4ADCFDAE00BF}"/>
          </ac:spMkLst>
        </pc:spChg>
        <pc:spChg chg="mod">
          <ac:chgData name="STEWART-CROSS, LOUISE" userId="2e96e8d9-aa03-47ff-9da4-2a038e2c3e1d" providerId="ADAL" clId="{A7FEFB18-6FF0-4DA9-8E9A-8A427976929D}" dt="2023-08-16T13:27:46.144" v="7446" actId="1076"/>
          <ac:spMkLst>
            <pc:docMk/>
            <pc:sldMk cId="1946872842" sldId="258"/>
            <ac:spMk id="25" creationId="{E0A61253-64F3-3049-2ACE-2F898E521548}"/>
          </ac:spMkLst>
        </pc:spChg>
        <pc:picChg chg="add mod">
          <ac:chgData name="STEWART-CROSS, LOUISE" userId="2e96e8d9-aa03-47ff-9da4-2a038e2c3e1d" providerId="ADAL" clId="{A7FEFB18-6FF0-4DA9-8E9A-8A427976929D}" dt="2023-08-16T09:13:47.110" v="4490" actId="1076"/>
          <ac:picMkLst>
            <pc:docMk/>
            <pc:sldMk cId="1946872842" sldId="258"/>
            <ac:picMk id="24" creationId="{8215CD18-8CFD-FBDD-BDAA-5A2A4AA8995B}"/>
          </ac:picMkLst>
        </pc:picChg>
        <pc:picChg chg="add mod">
          <ac:chgData name="STEWART-CROSS, LOUISE" userId="2e96e8d9-aa03-47ff-9da4-2a038e2c3e1d" providerId="ADAL" clId="{A7FEFB18-6FF0-4DA9-8E9A-8A427976929D}" dt="2023-08-16T09:15:17.549" v="4497" actId="1076"/>
          <ac:picMkLst>
            <pc:docMk/>
            <pc:sldMk cId="1946872842" sldId="258"/>
            <ac:picMk id="26" creationId="{041F9F61-0D45-1D91-DDB4-981D378DA7BF}"/>
          </ac:picMkLst>
        </pc:picChg>
        <pc:picChg chg="add del mod">
          <ac:chgData name="STEWART-CROSS, LOUISE" userId="2e96e8d9-aa03-47ff-9da4-2a038e2c3e1d" providerId="ADAL" clId="{A7FEFB18-6FF0-4DA9-8E9A-8A427976929D}" dt="2023-08-15T14:42:11.925" v="1270" actId="478"/>
          <ac:picMkLst>
            <pc:docMk/>
            <pc:sldMk cId="1946872842" sldId="258"/>
            <ac:picMk id="26" creationId="{4FD4D84A-BD3B-58DE-8746-FD349136117D}"/>
          </ac:picMkLst>
        </pc:picChg>
        <pc:picChg chg="add mod">
          <ac:chgData name="STEWART-CROSS, LOUISE" userId="2e96e8d9-aa03-47ff-9da4-2a038e2c3e1d" providerId="ADAL" clId="{A7FEFB18-6FF0-4DA9-8E9A-8A427976929D}" dt="2023-08-16T09:15:05.638" v="4495" actId="1076"/>
          <ac:picMkLst>
            <pc:docMk/>
            <pc:sldMk cId="1946872842" sldId="258"/>
            <ac:picMk id="27" creationId="{3780066E-A1F2-3DD6-251A-6236CA3A5A3E}"/>
          </ac:picMkLst>
        </pc:picChg>
        <pc:picChg chg="add mod">
          <ac:chgData name="STEWART-CROSS, LOUISE" userId="2e96e8d9-aa03-47ff-9da4-2a038e2c3e1d" providerId="ADAL" clId="{A7FEFB18-6FF0-4DA9-8E9A-8A427976929D}" dt="2023-08-16T09:14:21.431" v="4494"/>
          <ac:picMkLst>
            <pc:docMk/>
            <pc:sldMk cId="1946872842" sldId="258"/>
            <ac:picMk id="28" creationId="{1320E53F-E2A1-1BF2-587D-3314A0DF79B9}"/>
          </ac:picMkLst>
        </pc:picChg>
      </pc:sldChg>
      <pc:sldChg chg="addSp delSp modSp add mod modAnim modNotesTx">
        <pc:chgData name="STEWART-CROSS, LOUISE" userId="2e96e8d9-aa03-47ff-9da4-2a038e2c3e1d" providerId="ADAL" clId="{A7FEFB18-6FF0-4DA9-8E9A-8A427976929D}" dt="2023-08-21T08:37:49.017" v="11617"/>
        <pc:sldMkLst>
          <pc:docMk/>
          <pc:sldMk cId="65906366" sldId="261"/>
        </pc:sldMkLst>
        <pc:spChg chg="add del">
          <ac:chgData name="STEWART-CROSS, LOUISE" userId="2e96e8d9-aa03-47ff-9da4-2a038e2c3e1d" providerId="ADAL" clId="{A7FEFB18-6FF0-4DA9-8E9A-8A427976929D}" dt="2023-08-16T13:13:47.628" v="7248" actId="22"/>
          <ac:spMkLst>
            <pc:docMk/>
            <pc:sldMk cId="65906366" sldId="261"/>
            <ac:spMk id="10" creationId="{66B6A2C5-03D0-1807-0E72-88E4AA177CDC}"/>
          </ac:spMkLst>
        </pc:spChg>
        <pc:spChg chg="mod">
          <ac:chgData name="STEWART-CROSS, LOUISE" userId="2e96e8d9-aa03-47ff-9da4-2a038e2c3e1d" providerId="ADAL" clId="{A7FEFB18-6FF0-4DA9-8E9A-8A427976929D}" dt="2023-08-14T11:17:08.998" v="833" actId="1076"/>
          <ac:spMkLst>
            <pc:docMk/>
            <pc:sldMk cId="65906366" sldId="261"/>
            <ac:spMk id="27" creationId="{6C34C955-821B-4FDE-CFB1-ADEA62B725CE}"/>
          </ac:spMkLst>
        </pc:spChg>
        <pc:grpChg chg="del">
          <ac:chgData name="STEWART-CROSS, LOUISE" userId="2e96e8d9-aa03-47ff-9da4-2a038e2c3e1d" providerId="ADAL" clId="{A7FEFB18-6FF0-4DA9-8E9A-8A427976929D}" dt="2023-08-14T11:16:41.518" v="831" actId="478"/>
          <ac:grpSpMkLst>
            <pc:docMk/>
            <pc:sldMk cId="65906366" sldId="261"/>
            <ac:grpSpMk id="28" creationId="{8044D4EE-ECF9-BE88-EBF5-6456FF61F5A5}"/>
          </ac:grpSpMkLst>
        </pc:grpChg>
        <pc:picChg chg="add del">
          <ac:chgData name="STEWART-CROSS, LOUISE" userId="2e96e8d9-aa03-47ff-9da4-2a038e2c3e1d" providerId="ADAL" clId="{A7FEFB18-6FF0-4DA9-8E9A-8A427976929D}" dt="2023-08-14T11:16:44.796" v="832" actId="478"/>
          <ac:picMkLst>
            <pc:docMk/>
            <pc:sldMk cId="65906366" sldId="261"/>
            <ac:picMk id="26" creationId="{D9DA1138-37DA-CF67-3370-DFAC2A7F41AC}"/>
          </ac:picMkLst>
        </pc:picChg>
        <pc:picChg chg="add del">
          <ac:chgData name="STEWART-CROSS, LOUISE" userId="2e96e8d9-aa03-47ff-9da4-2a038e2c3e1d" providerId="ADAL" clId="{A7FEFB18-6FF0-4DA9-8E9A-8A427976929D}" dt="2023-08-14T11:16:44.796" v="832" actId="478"/>
          <ac:picMkLst>
            <pc:docMk/>
            <pc:sldMk cId="65906366" sldId="261"/>
            <ac:picMk id="29" creationId="{955693CE-D8A4-DDB7-12DB-1C468223573E}"/>
          </ac:picMkLst>
        </pc:picChg>
        <pc:picChg chg="add del">
          <ac:chgData name="STEWART-CROSS, LOUISE" userId="2e96e8d9-aa03-47ff-9da4-2a038e2c3e1d" providerId="ADAL" clId="{A7FEFB18-6FF0-4DA9-8E9A-8A427976929D}" dt="2023-08-14T11:16:44.796" v="832" actId="478"/>
          <ac:picMkLst>
            <pc:docMk/>
            <pc:sldMk cId="65906366" sldId="261"/>
            <ac:picMk id="30" creationId="{ECDE590F-215E-E6DB-E698-12C5F4653080}"/>
          </ac:picMkLst>
        </pc:picChg>
        <pc:picChg chg="add mod">
          <ac:chgData name="STEWART-CROSS, LOUISE" userId="2e96e8d9-aa03-47ff-9da4-2a038e2c3e1d" providerId="ADAL" clId="{A7FEFB18-6FF0-4DA9-8E9A-8A427976929D}" dt="2023-08-16T13:08:18.796" v="7096" actId="1076"/>
          <ac:picMkLst>
            <pc:docMk/>
            <pc:sldMk cId="65906366" sldId="261"/>
            <ac:picMk id="1026" creationId="{890EC66A-C360-54DF-9679-5B3D6BA5D169}"/>
          </ac:picMkLst>
        </pc:picChg>
        <pc:picChg chg="add mod">
          <ac:chgData name="STEWART-CROSS, LOUISE" userId="2e96e8d9-aa03-47ff-9da4-2a038e2c3e1d" providerId="ADAL" clId="{A7FEFB18-6FF0-4DA9-8E9A-8A427976929D}" dt="2023-08-16T13:09:12.923" v="7103" actId="1076"/>
          <ac:picMkLst>
            <pc:docMk/>
            <pc:sldMk cId="65906366" sldId="261"/>
            <ac:picMk id="1028" creationId="{599105CC-5380-F652-E4B7-5686C34C183E}"/>
          </ac:picMkLst>
        </pc:picChg>
        <pc:picChg chg="add mod">
          <ac:chgData name="STEWART-CROSS, LOUISE" userId="2e96e8d9-aa03-47ff-9da4-2a038e2c3e1d" providerId="ADAL" clId="{A7FEFB18-6FF0-4DA9-8E9A-8A427976929D}" dt="2023-08-16T13:15:18.199" v="7308" actId="14861"/>
          <ac:picMkLst>
            <pc:docMk/>
            <pc:sldMk cId="65906366" sldId="261"/>
            <ac:picMk id="1030" creationId="{CE0CE137-72D9-9776-A7EC-54B0B35AF48B}"/>
          </ac:picMkLst>
        </pc:picChg>
        <pc:picChg chg="add del mod">
          <ac:chgData name="STEWART-CROSS, LOUISE" userId="2e96e8d9-aa03-47ff-9da4-2a038e2c3e1d" providerId="ADAL" clId="{A7FEFB18-6FF0-4DA9-8E9A-8A427976929D}" dt="2023-08-16T13:11:31.967" v="7194" actId="478"/>
          <ac:picMkLst>
            <pc:docMk/>
            <pc:sldMk cId="65906366" sldId="261"/>
            <ac:picMk id="1032" creationId="{CD855792-4839-6661-0148-7419753DE427}"/>
          </ac:picMkLst>
        </pc:picChg>
        <pc:picChg chg="add mod">
          <ac:chgData name="STEWART-CROSS, LOUISE" userId="2e96e8d9-aa03-47ff-9da4-2a038e2c3e1d" providerId="ADAL" clId="{A7FEFB18-6FF0-4DA9-8E9A-8A427976929D}" dt="2023-08-16T13:11:51.195" v="7217" actId="1076"/>
          <ac:picMkLst>
            <pc:docMk/>
            <pc:sldMk cId="65906366" sldId="261"/>
            <ac:picMk id="1034" creationId="{7CCC1EB0-D09F-5D26-4DE0-7334D4FD064C}"/>
          </ac:picMkLst>
        </pc:picChg>
        <pc:picChg chg="add mod">
          <ac:chgData name="STEWART-CROSS, LOUISE" userId="2e96e8d9-aa03-47ff-9da4-2a038e2c3e1d" providerId="ADAL" clId="{A7FEFB18-6FF0-4DA9-8E9A-8A427976929D}" dt="2023-08-16T13:16:54.262" v="7322" actId="1076"/>
          <ac:picMkLst>
            <pc:docMk/>
            <pc:sldMk cId="65906366" sldId="261"/>
            <ac:picMk id="1036" creationId="{65283AE2-8B36-51AB-B2C6-4EB3CEC3F827}"/>
          </ac:picMkLst>
        </pc:picChg>
        <pc:picChg chg="add mod">
          <ac:chgData name="STEWART-CROSS, LOUISE" userId="2e96e8d9-aa03-47ff-9da4-2a038e2c3e1d" providerId="ADAL" clId="{A7FEFB18-6FF0-4DA9-8E9A-8A427976929D}" dt="2023-08-16T13:13:58.288" v="7253" actId="1076"/>
          <ac:picMkLst>
            <pc:docMk/>
            <pc:sldMk cId="65906366" sldId="261"/>
            <ac:picMk id="1038" creationId="{59DC7D32-9A95-34D9-0A19-27F005859AE3}"/>
          </ac:picMkLst>
        </pc:picChg>
        <pc:picChg chg="add mod">
          <ac:chgData name="STEWART-CROSS, LOUISE" userId="2e96e8d9-aa03-47ff-9da4-2a038e2c3e1d" providerId="ADAL" clId="{A7FEFB18-6FF0-4DA9-8E9A-8A427976929D}" dt="2023-08-16T13:14:23.610" v="7260" actId="1076"/>
          <ac:picMkLst>
            <pc:docMk/>
            <pc:sldMk cId="65906366" sldId="261"/>
            <ac:picMk id="1040" creationId="{4408EB0A-B42A-7099-23B5-743FA99593DE}"/>
          </ac:picMkLst>
        </pc:picChg>
        <pc:picChg chg="add mod">
          <ac:chgData name="STEWART-CROSS, LOUISE" userId="2e96e8d9-aa03-47ff-9da4-2a038e2c3e1d" providerId="ADAL" clId="{A7FEFB18-6FF0-4DA9-8E9A-8A427976929D}" dt="2023-08-16T13:15:30.423" v="7312" actId="14861"/>
          <ac:picMkLst>
            <pc:docMk/>
            <pc:sldMk cId="65906366" sldId="261"/>
            <ac:picMk id="1042" creationId="{B08DD516-222C-3211-1B64-B985B07A6D14}"/>
          </ac:picMkLst>
        </pc:picChg>
      </pc:sldChg>
      <pc:sldChg chg="del">
        <pc:chgData name="STEWART-CROSS, LOUISE" userId="2e96e8d9-aa03-47ff-9da4-2a038e2c3e1d" providerId="ADAL" clId="{A7FEFB18-6FF0-4DA9-8E9A-8A427976929D}" dt="2023-08-14T08:44:24.592" v="263" actId="47"/>
        <pc:sldMkLst>
          <pc:docMk/>
          <pc:sldMk cId="0" sldId="263"/>
        </pc:sldMkLst>
      </pc:sldChg>
      <pc:sldChg chg="del">
        <pc:chgData name="STEWART-CROSS, LOUISE" userId="2e96e8d9-aa03-47ff-9da4-2a038e2c3e1d" providerId="ADAL" clId="{A7FEFB18-6FF0-4DA9-8E9A-8A427976929D}" dt="2023-08-14T08:47:34.872" v="325" actId="47"/>
        <pc:sldMkLst>
          <pc:docMk/>
          <pc:sldMk cId="0" sldId="264"/>
        </pc:sldMkLst>
      </pc:sldChg>
      <pc:sldChg chg="modSp mod modNotesTx">
        <pc:chgData name="STEWART-CROSS, LOUISE" userId="2e96e8d9-aa03-47ff-9da4-2a038e2c3e1d" providerId="ADAL" clId="{A7FEFB18-6FF0-4DA9-8E9A-8A427976929D}" dt="2023-08-21T08:29:31.402" v="11601"/>
        <pc:sldMkLst>
          <pc:docMk/>
          <pc:sldMk cId="3961773749" sldId="265"/>
        </pc:sldMkLst>
        <pc:spChg chg="mod">
          <ac:chgData name="STEWART-CROSS, LOUISE" userId="2e96e8d9-aa03-47ff-9da4-2a038e2c3e1d" providerId="ADAL" clId="{A7FEFB18-6FF0-4DA9-8E9A-8A427976929D}" dt="2023-08-14T13:47:13.651" v="1206" actId="113"/>
          <ac:spMkLst>
            <pc:docMk/>
            <pc:sldMk cId="3961773749" sldId="265"/>
            <ac:spMk id="5" creationId="{C14298D6-3C62-E3A6-8716-8644235B96C9}"/>
          </ac:spMkLst>
        </pc:spChg>
      </pc:sldChg>
      <pc:sldChg chg="del">
        <pc:chgData name="STEWART-CROSS, LOUISE" userId="2e96e8d9-aa03-47ff-9da4-2a038e2c3e1d" providerId="ADAL" clId="{A7FEFB18-6FF0-4DA9-8E9A-8A427976929D}" dt="2023-08-14T11:11:16.184" v="331" actId="47"/>
        <pc:sldMkLst>
          <pc:docMk/>
          <pc:sldMk cId="284979462" sldId="266"/>
        </pc:sldMkLst>
      </pc:sldChg>
      <pc:sldChg chg="modSp add mod modNotesTx">
        <pc:chgData name="STEWART-CROSS, LOUISE" userId="2e96e8d9-aa03-47ff-9da4-2a038e2c3e1d" providerId="ADAL" clId="{A7FEFB18-6FF0-4DA9-8E9A-8A427976929D}" dt="2023-08-21T08:35:39.553" v="11616"/>
        <pc:sldMkLst>
          <pc:docMk/>
          <pc:sldMk cId="2839360487" sldId="266"/>
        </pc:sldMkLst>
        <pc:spChg chg="mod">
          <ac:chgData name="STEWART-CROSS, LOUISE" userId="2e96e8d9-aa03-47ff-9da4-2a038e2c3e1d" providerId="ADAL" clId="{A7FEFB18-6FF0-4DA9-8E9A-8A427976929D}" dt="2023-08-16T13:16:44.152" v="7321" actId="1076"/>
          <ac:spMkLst>
            <pc:docMk/>
            <pc:sldMk cId="2839360487" sldId="266"/>
            <ac:spMk id="10" creationId="{0D666E1D-2C34-C915-6101-3FABA8E576D9}"/>
          </ac:spMkLst>
        </pc:spChg>
        <pc:spChg chg="mod">
          <ac:chgData name="STEWART-CROSS, LOUISE" userId="2e96e8d9-aa03-47ff-9da4-2a038e2c3e1d" providerId="ADAL" clId="{A7FEFB18-6FF0-4DA9-8E9A-8A427976929D}" dt="2023-08-16T13:16:44.152" v="7321" actId="1076"/>
          <ac:spMkLst>
            <pc:docMk/>
            <pc:sldMk cId="2839360487" sldId="266"/>
            <ac:spMk id="11" creationId="{59ED487F-A8B3-7CCA-3423-1B0FB7F5FF45}"/>
          </ac:spMkLst>
        </pc:spChg>
      </pc:sldChg>
      <pc:sldChg chg="add del">
        <pc:chgData name="STEWART-CROSS, LOUISE" userId="2e96e8d9-aa03-47ff-9da4-2a038e2c3e1d" providerId="ADAL" clId="{A7FEFB18-6FF0-4DA9-8E9A-8A427976929D}" dt="2023-08-16T08:44:02.590" v="4203" actId="47"/>
        <pc:sldMkLst>
          <pc:docMk/>
          <pc:sldMk cId="742232950" sldId="267"/>
        </pc:sldMkLst>
      </pc:sldChg>
      <pc:sldChg chg="del">
        <pc:chgData name="STEWART-CROSS, LOUISE" userId="2e96e8d9-aa03-47ff-9da4-2a038e2c3e1d" providerId="ADAL" clId="{A7FEFB18-6FF0-4DA9-8E9A-8A427976929D}" dt="2023-08-14T11:11:16.184" v="331" actId="47"/>
        <pc:sldMkLst>
          <pc:docMk/>
          <pc:sldMk cId="1306408033" sldId="267"/>
        </pc:sldMkLst>
      </pc:sldChg>
      <pc:sldChg chg="add">
        <pc:chgData name="STEWART-CROSS, LOUISE" userId="2e96e8d9-aa03-47ff-9da4-2a038e2c3e1d" providerId="ADAL" clId="{A7FEFB18-6FF0-4DA9-8E9A-8A427976929D}" dt="2023-08-18T15:06:26.885" v="11512"/>
        <pc:sldMkLst>
          <pc:docMk/>
          <pc:sldMk cId="373081055" sldId="268"/>
        </pc:sldMkLst>
      </pc:sldChg>
      <pc:sldChg chg="modSp add del ord">
        <pc:chgData name="STEWART-CROSS, LOUISE" userId="2e96e8d9-aa03-47ff-9da4-2a038e2c3e1d" providerId="ADAL" clId="{A7FEFB18-6FF0-4DA9-8E9A-8A427976929D}" dt="2023-08-18T15:06:18.908" v="11511" actId="47"/>
        <pc:sldMkLst>
          <pc:docMk/>
          <pc:sldMk cId="2817049555" sldId="268"/>
        </pc:sldMkLst>
        <pc:spChg chg="mod">
          <ac:chgData name="STEWART-CROSS, LOUISE" userId="2e96e8d9-aa03-47ff-9da4-2a038e2c3e1d" providerId="ADAL" clId="{A7FEFB18-6FF0-4DA9-8E9A-8A427976929D}" dt="2023-08-18T15:05:03.069" v="11510" actId="20577"/>
          <ac:spMkLst>
            <pc:docMk/>
            <pc:sldMk cId="2817049555" sldId="268"/>
            <ac:spMk id="11" creationId="{7EAB7CC1-A81D-1DD6-58B4-DD02302EAAE6}"/>
          </ac:spMkLst>
        </pc:spChg>
      </pc:sldChg>
      <pc:sldChg chg="del">
        <pc:chgData name="STEWART-CROSS, LOUISE" userId="2e96e8d9-aa03-47ff-9da4-2a038e2c3e1d" providerId="ADAL" clId="{A7FEFB18-6FF0-4DA9-8E9A-8A427976929D}" dt="2023-08-14T11:11:16.184" v="331" actId="47"/>
        <pc:sldMkLst>
          <pc:docMk/>
          <pc:sldMk cId="3208317082" sldId="268"/>
        </pc:sldMkLst>
      </pc:sldChg>
      <pc:sldChg chg="modSp modNotesTx">
        <pc:chgData name="STEWART-CROSS, LOUISE" userId="2e96e8d9-aa03-47ff-9da4-2a038e2c3e1d" providerId="ADAL" clId="{A7FEFB18-6FF0-4DA9-8E9A-8A427976929D}" dt="2023-08-21T08:30:05.799" v="11603"/>
        <pc:sldMkLst>
          <pc:docMk/>
          <pc:sldMk cId="488346027" sldId="269"/>
        </pc:sldMkLst>
        <pc:spChg chg="mod">
          <ac:chgData name="STEWART-CROSS, LOUISE" userId="2e96e8d9-aa03-47ff-9da4-2a038e2c3e1d" providerId="ADAL" clId="{A7FEFB18-6FF0-4DA9-8E9A-8A427976929D}" dt="2023-08-14T13:47:00.997" v="1205" actId="113"/>
          <ac:spMkLst>
            <pc:docMk/>
            <pc:sldMk cId="488346027" sldId="269"/>
            <ac:spMk id="10" creationId="{418BE4A1-736C-DA25-F50C-7BA2C0526FA5}"/>
          </ac:spMkLst>
        </pc:spChg>
      </pc:sldChg>
      <pc:sldChg chg="add del">
        <pc:chgData name="STEWART-CROSS, LOUISE" userId="2e96e8d9-aa03-47ff-9da4-2a038e2c3e1d" providerId="ADAL" clId="{A7FEFB18-6FF0-4DA9-8E9A-8A427976929D}" dt="2023-08-14T11:11:16.184" v="331" actId="47"/>
        <pc:sldMkLst>
          <pc:docMk/>
          <pc:sldMk cId="2416037923" sldId="270"/>
        </pc:sldMkLst>
      </pc:sldChg>
      <pc:sldChg chg="modSp add mod modNotesTx">
        <pc:chgData name="STEWART-CROSS, LOUISE" userId="2e96e8d9-aa03-47ff-9da4-2a038e2c3e1d" providerId="ADAL" clId="{A7FEFB18-6FF0-4DA9-8E9A-8A427976929D}" dt="2023-08-21T09:13:43.323" v="11622"/>
        <pc:sldMkLst>
          <pc:docMk/>
          <pc:sldMk cId="3841100851" sldId="270"/>
        </pc:sldMkLst>
        <pc:spChg chg="mod">
          <ac:chgData name="STEWART-CROSS, LOUISE" userId="2e96e8d9-aa03-47ff-9da4-2a038e2c3e1d" providerId="ADAL" clId="{A7FEFB18-6FF0-4DA9-8E9A-8A427976929D}" dt="2023-08-16T09:25:18.379" v="5470" actId="113"/>
          <ac:spMkLst>
            <pc:docMk/>
            <pc:sldMk cId="3841100851" sldId="270"/>
            <ac:spMk id="10" creationId="{418BE4A1-736C-DA25-F50C-7BA2C0526FA5}"/>
          </ac:spMkLst>
        </pc:spChg>
        <pc:spChg chg="mod">
          <ac:chgData name="STEWART-CROSS, LOUISE" userId="2e96e8d9-aa03-47ff-9da4-2a038e2c3e1d" providerId="ADAL" clId="{A7FEFB18-6FF0-4DA9-8E9A-8A427976929D}" dt="2023-08-16T12:53:37.111" v="6494" actId="20577"/>
          <ac:spMkLst>
            <pc:docMk/>
            <pc:sldMk cId="3841100851" sldId="270"/>
            <ac:spMk id="11" creationId="{7EAB7CC1-A81D-1DD6-58B4-DD02302EAAE6}"/>
          </ac:spMkLst>
        </pc:spChg>
      </pc:sldChg>
      <pc:sldChg chg="modSp del mod setBg">
        <pc:chgData name="STEWART-CROSS, LOUISE" userId="2e96e8d9-aa03-47ff-9da4-2a038e2c3e1d" providerId="ADAL" clId="{A7FEFB18-6FF0-4DA9-8E9A-8A427976929D}" dt="2023-08-18T10:00:41.972" v="8620" actId="47"/>
        <pc:sldMkLst>
          <pc:docMk/>
          <pc:sldMk cId="0" sldId="271"/>
        </pc:sldMkLst>
        <pc:spChg chg="mod">
          <ac:chgData name="STEWART-CROSS, LOUISE" userId="2e96e8d9-aa03-47ff-9da4-2a038e2c3e1d" providerId="ADAL" clId="{A7FEFB18-6FF0-4DA9-8E9A-8A427976929D}" dt="2023-08-15T15:13:46.733" v="2066"/>
          <ac:spMkLst>
            <pc:docMk/>
            <pc:sldMk cId="0" sldId="271"/>
            <ac:spMk id="145" creationId="{00000000-0000-0000-0000-000000000000}"/>
          </ac:spMkLst>
        </pc:spChg>
        <pc:picChg chg="mod">
          <ac:chgData name="STEWART-CROSS, LOUISE" userId="2e96e8d9-aa03-47ff-9da4-2a038e2c3e1d" providerId="ADAL" clId="{A7FEFB18-6FF0-4DA9-8E9A-8A427976929D}" dt="2023-08-15T15:13:36.759" v="2065"/>
          <ac:picMkLst>
            <pc:docMk/>
            <pc:sldMk cId="0" sldId="271"/>
            <ac:picMk id="3074" creationId="{00000000-0000-0000-0000-000000000000}"/>
          </ac:picMkLst>
        </pc:picChg>
      </pc:sldChg>
      <pc:sldChg chg="add del">
        <pc:chgData name="STEWART-CROSS, LOUISE" userId="2e96e8d9-aa03-47ff-9da4-2a038e2c3e1d" providerId="ADAL" clId="{A7FEFB18-6FF0-4DA9-8E9A-8A427976929D}" dt="2023-08-14T11:14:12.702" v="660" actId="47"/>
        <pc:sldMkLst>
          <pc:docMk/>
          <pc:sldMk cId="4284007889" sldId="271"/>
        </pc:sldMkLst>
      </pc:sldChg>
      <pc:sldChg chg="addSp delSp modSp del mod setBg">
        <pc:chgData name="STEWART-CROSS, LOUISE" userId="2e96e8d9-aa03-47ff-9da4-2a038e2c3e1d" providerId="ADAL" clId="{A7FEFB18-6FF0-4DA9-8E9A-8A427976929D}" dt="2023-08-18T10:00:41.972" v="8620" actId="47"/>
        <pc:sldMkLst>
          <pc:docMk/>
          <pc:sldMk cId="0" sldId="272"/>
        </pc:sldMkLst>
        <pc:spChg chg="mod">
          <ac:chgData name="STEWART-CROSS, LOUISE" userId="2e96e8d9-aa03-47ff-9da4-2a038e2c3e1d" providerId="ADAL" clId="{A7FEFB18-6FF0-4DA9-8E9A-8A427976929D}" dt="2023-08-15T15:15:02.572" v="2076"/>
          <ac:spMkLst>
            <pc:docMk/>
            <pc:sldMk cId="0" sldId="272"/>
            <ac:spMk id="150" creationId="{00000000-0000-0000-0000-000000000000}"/>
          </ac:spMkLst>
        </pc:spChg>
        <pc:picChg chg="del">
          <ac:chgData name="STEWART-CROSS, LOUISE" userId="2e96e8d9-aa03-47ff-9da4-2a038e2c3e1d" providerId="ADAL" clId="{A7FEFB18-6FF0-4DA9-8E9A-8A427976929D}" dt="2023-08-15T15:14:30.917" v="2069" actId="478"/>
          <ac:picMkLst>
            <pc:docMk/>
            <pc:sldMk cId="0" sldId="272"/>
            <ac:picMk id="2" creationId="{00000000-0000-0000-0000-000000000000}"/>
          </ac:picMkLst>
        </pc:picChg>
        <pc:picChg chg="add mod">
          <ac:chgData name="STEWART-CROSS, LOUISE" userId="2e96e8d9-aa03-47ff-9da4-2a038e2c3e1d" providerId="ADAL" clId="{A7FEFB18-6FF0-4DA9-8E9A-8A427976929D}" dt="2023-08-15T15:15:22.553" v="2079" actId="732"/>
          <ac:picMkLst>
            <pc:docMk/>
            <pc:sldMk cId="0" sldId="272"/>
            <ac:picMk id="2050" creationId="{2C12330A-15D5-F429-2A0F-F9014F7B8538}"/>
          </ac:picMkLst>
        </pc:picChg>
      </pc:sldChg>
      <pc:sldChg chg="add del">
        <pc:chgData name="STEWART-CROSS, LOUISE" userId="2e96e8d9-aa03-47ff-9da4-2a038e2c3e1d" providerId="ADAL" clId="{A7FEFB18-6FF0-4DA9-8E9A-8A427976929D}" dt="2023-08-14T11:18:40.053" v="949" actId="47"/>
        <pc:sldMkLst>
          <pc:docMk/>
          <pc:sldMk cId="4010415479" sldId="272"/>
        </pc:sldMkLst>
      </pc:sldChg>
      <pc:sldChg chg="addSp delSp modSp add del mod ord addAnim delAnim modAnim modNotesTx">
        <pc:chgData name="STEWART-CROSS, LOUISE" userId="2e96e8d9-aa03-47ff-9da4-2a038e2c3e1d" providerId="ADAL" clId="{A7FEFB18-6FF0-4DA9-8E9A-8A427976929D}" dt="2023-08-15T15:39:01.845" v="3057" actId="47"/>
        <pc:sldMkLst>
          <pc:docMk/>
          <pc:sldMk cId="3696430532" sldId="273"/>
        </pc:sldMkLst>
        <pc:spChg chg="mod">
          <ac:chgData name="STEWART-CROSS, LOUISE" userId="2e96e8d9-aa03-47ff-9da4-2a038e2c3e1d" providerId="ADAL" clId="{A7FEFB18-6FF0-4DA9-8E9A-8A427976929D}" dt="2023-08-15T14:40:51.591" v="1262" actId="1076"/>
          <ac:spMkLst>
            <pc:docMk/>
            <pc:sldMk cId="3696430532" sldId="273"/>
            <ac:spMk id="10" creationId="{418BE4A1-736C-DA25-F50C-7BA2C0526FA5}"/>
          </ac:spMkLst>
        </pc:spChg>
        <pc:spChg chg="add del mod">
          <ac:chgData name="STEWART-CROSS, LOUISE" userId="2e96e8d9-aa03-47ff-9da4-2a038e2c3e1d" providerId="ADAL" clId="{A7FEFB18-6FF0-4DA9-8E9A-8A427976929D}" dt="2023-08-14T11:15:41.397" v="749"/>
          <ac:spMkLst>
            <pc:docMk/>
            <pc:sldMk cId="3696430532" sldId="273"/>
            <ac:spMk id="11" creationId="{7EAB7CC1-A81D-1DD6-58B4-DD02302EAAE6}"/>
          </ac:spMkLst>
        </pc:spChg>
        <pc:spChg chg="add del">
          <ac:chgData name="STEWART-CROSS, LOUISE" userId="2e96e8d9-aa03-47ff-9da4-2a038e2c3e1d" providerId="ADAL" clId="{A7FEFB18-6FF0-4DA9-8E9A-8A427976929D}" dt="2023-08-15T14:39:00.102" v="1230" actId="22"/>
          <ac:spMkLst>
            <pc:docMk/>
            <pc:sldMk cId="3696430532" sldId="273"/>
            <ac:spMk id="12" creationId="{F2F08012-EC59-A772-A5BA-733B0A04599F}"/>
          </ac:spMkLst>
        </pc:spChg>
        <pc:grpChg chg="del">
          <ac:chgData name="STEWART-CROSS, LOUISE" userId="2e96e8d9-aa03-47ff-9da4-2a038e2c3e1d" providerId="ADAL" clId="{A7FEFB18-6FF0-4DA9-8E9A-8A427976929D}" dt="2023-08-15T14:40:04.708" v="1236" actId="478"/>
          <ac:grpSpMkLst>
            <pc:docMk/>
            <pc:sldMk cId="3696430532" sldId="273"/>
            <ac:grpSpMk id="5" creationId="{00000000-0000-0000-0000-000000000000}"/>
          </ac:grpSpMkLst>
        </pc:grpChg>
        <pc:picChg chg="add del mod">
          <ac:chgData name="STEWART-CROSS, LOUISE" userId="2e96e8d9-aa03-47ff-9da4-2a038e2c3e1d" providerId="ADAL" clId="{A7FEFB18-6FF0-4DA9-8E9A-8A427976929D}" dt="2023-08-15T14:39:52.906" v="1235" actId="478"/>
          <ac:picMkLst>
            <pc:docMk/>
            <pc:sldMk cId="3696430532" sldId="273"/>
            <ac:picMk id="14" creationId="{D1114173-EE54-873B-6B24-B396C9F68D4B}"/>
          </ac:picMkLst>
        </pc:picChg>
        <pc:picChg chg="add del mod">
          <ac:chgData name="STEWART-CROSS, LOUISE" userId="2e96e8d9-aa03-47ff-9da4-2a038e2c3e1d" providerId="ADAL" clId="{A7FEFB18-6FF0-4DA9-8E9A-8A427976929D}" dt="2023-08-15T14:42:14.673" v="1271" actId="478"/>
          <ac:picMkLst>
            <pc:docMk/>
            <pc:sldMk cId="3696430532" sldId="273"/>
            <ac:picMk id="15" creationId="{5D9AF980-A603-8F79-F1F5-4F3054E4D24D}"/>
          </ac:picMkLst>
        </pc:picChg>
        <pc:picChg chg="add mod">
          <ac:chgData name="STEWART-CROSS, LOUISE" userId="2e96e8d9-aa03-47ff-9da4-2a038e2c3e1d" providerId="ADAL" clId="{A7FEFB18-6FF0-4DA9-8E9A-8A427976929D}" dt="2023-08-15T14:42:23.440" v="1275" actId="1076"/>
          <ac:picMkLst>
            <pc:docMk/>
            <pc:sldMk cId="3696430532" sldId="273"/>
            <ac:picMk id="16" creationId="{001D945A-D683-D22C-E87C-7E2083E6526C}"/>
          </ac:picMkLst>
        </pc:picChg>
        <pc:picChg chg="del">
          <ac:chgData name="STEWART-CROSS, LOUISE" userId="2e96e8d9-aa03-47ff-9da4-2a038e2c3e1d" providerId="ADAL" clId="{A7FEFB18-6FF0-4DA9-8E9A-8A427976929D}" dt="2023-08-15T14:11:43.629" v="1228" actId="478"/>
          <ac:picMkLst>
            <pc:docMk/>
            <pc:sldMk cId="3696430532" sldId="273"/>
            <ac:picMk id="1028" creationId="{78DCE6E2-0710-D29F-B443-ADBBF95FE3A6}"/>
          </ac:picMkLst>
        </pc:picChg>
        <pc:picChg chg="del">
          <ac:chgData name="STEWART-CROSS, LOUISE" userId="2e96e8d9-aa03-47ff-9da4-2a038e2c3e1d" providerId="ADAL" clId="{A7FEFB18-6FF0-4DA9-8E9A-8A427976929D}" dt="2023-08-15T14:11:43.629" v="1228" actId="478"/>
          <ac:picMkLst>
            <pc:docMk/>
            <pc:sldMk cId="3696430532" sldId="273"/>
            <ac:picMk id="1030" creationId="{587EA3FD-DA13-8B39-4137-B7D9D1F82C2C}"/>
          </ac:picMkLst>
        </pc:picChg>
        <pc:picChg chg="del">
          <ac:chgData name="STEWART-CROSS, LOUISE" userId="2e96e8d9-aa03-47ff-9da4-2a038e2c3e1d" providerId="ADAL" clId="{A7FEFB18-6FF0-4DA9-8E9A-8A427976929D}" dt="2023-08-15T14:11:43.629" v="1228" actId="478"/>
          <ac:picMkLst>
            <pc:docMk/>
            <pc:sldMk cId="3696430532" sldId="273"/>
            <ac:picMk id="1032" creationId="{93E2B639-0BC9-3574-3531-66BA715FA981}"/>
          </ac:picMkLst>
        </pc:picChg>
        <pc:picChg chg="del">
          <ac:chgData name="STEWART-CROSS, LOUISE" userId="2e96e8d9-aa03-47ff-9da4-2a038e2c3e1d" providerId="ADAL" clId="{A7FEFB18-6FF0-4DA9-8E9A-8A427976929D}" dt="2023-08-15T14:11:43.629" v="1228" actId="478"/>
          <ac:picMkLst>
            <pc:docMk/>
            <pc:sldMk cId="3696430532" sldId="273"/>
            <ac:picMk id="1034" creationId="{E8ACB8D6-5CC1-C6D8-3ADC-053E546AF4C5}"/>
          </ac:picMkLst>
        </pc:picChg>
        <pc:picChg chg="del">
          <ac:chgData name="STEWART-CROSS, LOUISE" userId="2e96e8d9-aa03-47ff-9da4-2a038e2c3e1d" providerId="ADAL" clId="{A7FEFB18-6FF0-4DA9-8E9A-8A427976929D}" dt="2023-08-15T14:11:43.629" v="1228" actId="478"/>
          <ac:picMkLst>
            <pc:docMk/>
            <pc:sldMk cId="3696430532" sldId="273"/>
            <ac:picMk id="1036" creationId="{9BFD4944-83E9-CE5D-0AE6-7E6F2A475AA9}"/>
          </ac:picMkLst>
        </pc:picChg>
      </pc:sldChg>
      <pc:sldChg chg="modSp del mod setBg">
        <pc:chgData name="STEWART-CROSS, LOUISE" userId="2e96e8d9-aa03-47ff-9da4-2a038e2c3e1d" providerId="ADAL" clId="{A7FEFB18-6FF0-4DA9-8E9A-8A427976929D}" dt="2023-08-18T10:00:41.972" v="8620" actId="47"/>
        <pc:sldMkLst>
          <pc:docMk/>
          <pc:sldMk cId="0" sldId="274"/>
        </pc:sldMkLst>
        <pc:spChg chg="mod">
          <ac:chgData name="STEWART-CROSS, LOUISE" userId="2e96e8d9-aa03-47ff-9da4-2a038e2c3e1d" providerId="ADAL" clId="{A7FEFB18-6FF0-4DA9-8E9A-8A427976929D}" dt="2023-08-15T15:17:18.881" v="2125"/>
          <ac:spMkLst>
            <pc:docMk/>
            <pc:sldMk cId="0" sldId="274"/>
            <ac:spMk id="160" creationId="{00000000-0000-0000-0000-000000000000}"/>
          </ac:spMkLst>
        </pc:spChg>
        <pc:picChg chg="mod">
          <ac:chgData name="STEWART-CROSS, LOUISE" userId="2e96e8d9-aa03-47ff-9da4-2a038e2c3e1d" providerId="ADAL" clId="{A7FEFB18-6FF0-4DA9-8E9A-8A427976929D}" dt="2023-08-15T15:17:40.921" v="2126" actId="1076"/>
          <ac:picMkLst>
            <pc:docMk/>
            <pc:sldMk cId="0" sldId="274"/>
            <ac:picMk id="2" creationId="{00000000-0000-0000-0000-000000000000}"/>
          </ac:picMkLst>
        </pc:picChg>
      </pc:sldChg>
      <pc:sldChg chg="modSp del mod setBg">
        <pc:chgData name="STEWART-CROSS, LOUISE" userId="2e96e8d9-aa03-47ff-9da4-2a038e2c3e1d" providerId="ADAL" clId="{A7FEFB18-6FF0-4DA9-8E9A-8A427976929D}" dt="2023-08-18T10:00:41.972" v="8620" actId="47"/>
        <pc:sldMkLst>
          <pc:docMk/>
          <pc:sldMk cId="0" sldId="275"/>
        </pc:sldMkLst>
        <pc:spChg chg="mod">
          <ac:chgData name="STEWART-CROSS, LOUISE" userId="2e96e8d9-aa03-47ff-9da4-2a038e2c3e1d" providerId="ADAL" clId="{A7FEFB18-6FF0-4DA9-8E9A-8A427976929D}" dt="2023-08-15T15:18:33.950" v="2190"/>
          <ac:spMkLst>
            <pc:docMk/>
            <pc:sldMk cId="0" sldId="275"/>
            <ac:spMk id="165" creationId="{00000000-0000-0000-0000-000000000000}"/>
          </ac:spMkLst>
        </pc:spChg>
        <pc:picChg chg="mod">
          <ac:chgData name="STEWART-CROSS, LOUISE" userId="2e96e8d9-aa03-47ff-9da4-2a038e2c3e1d" providerId="ADAL" clId="{A7FEFB18-6FF0-4DA9-8E9A-8A427976929D}" dt="2023-08-15T15:18:42.753" v="2192" actId="1076"/>
          <ac:picMkLst>
            <pc:docMk/>
            <pc:sldMk cId="0" sldId="275"/>
            <ac:picMk id="4098" creationId="{00000000-0000-0000-0000-000000000000}"/>
          </ac:picMkLst>
        </pc:picChg>
      </pc:sldChg>
      <pc:sldChg chg="addSp delSp modSp del mod setBg">
        <pc:chgData name="STEWART-CROSS, LOUISE" userId="2e96e8d9-aa03-47ff-9da4-2a038e2c3e1d" providerId="ADAL" clId="{A7FEFB18-6FF0-4DA9-8E9A-8A427976929D}" dt="2023-08-18T10:00:41.972" v="8620" actId="47"/>
        <pc:sldMkLst>
          <pc:docMk/>
          <pc:sldMk cId="0" sldId="276"/>
        </pc:sldMkLst>
        <pc:spChg chg="mod">
          <ac:chgData name="STEWART-CROSS, LOUISE" userId="2e96e8d9-aa03-47ff-9da4-2a038e2c3e1d" providerId="ADAL" clId="{A7FEFB18-6FF0-4DA9-8E9A-8A427976929D}" dt="2023-08-15T15:19:05.812" v="2195"/>
          <ac:spMkLst>
            <pc:docMk/>
            <pc:sldMk cId="0" sldId="276"/>
            <ac:spMk id="170" creationId="{00000000-0000-0000-0000-000000000000}"/>
          </ac:spMkLst>
        </pc:spChg>
        <pc:picChg chg="del mod">
          <ac:chgData name="STEWART-CROSS, LOUISE" userId="2e96e8d9-aa03-47ff-9da4-2a038e2c3e1d" providerId="ADAL" clId="{A7FEFB18-6FF0-4DA9-8E9A-8A427976929D}" dt="2023-08-15T15:19:57.408" v="2204" actId="478"/>
          <ac:picMkLst>
            <pc:docMk/>
            <pc:sldMk cId="0" sldId="276"/>
            <ac:picMk id="2" creationId="{00000000-0000-0000-0000-000000000000}"/>
          </ac:picMkLst>
        </pc:picChg>
        <pc:picChg chg="add mod">
          <ac:chgData name="STEWART-CROSS, LOUISE" userId="2e96e8d9-aa03-47ff-9da4-2a038e2c3e1d" providerId="ADAL" clId="{A7FEFB18-6FF0-4DA9-8E9A-8A427976929D}" dt="2023-08-16T08:34:51.932" v="3850"/>
          <ac:picMkLst>
            <pc:docMk/>
            <pc:sldMk cId="0" sldId="276"/>
            <ac:picMk id="4098" creationId="{861010E7-EFCE-6C57-12F5-24987A792B47}"/>
          </ac:picMkLst>
        </pc:picChg>
      </pc:sldChg>
      <pc:sldChg chg="add del">
        <pc:chgData name="STEWART-CROSS, LOUISE" userId="2e96e8d9-aa03-47ff-9da4-2a038e2c3e1d" providerId="ADAL" clId="{A7FEFB18-6FF0-4DA9-8E9A-8A427976929D}" dt="2023-08-14T11:18:40.053" v="949" actId="47"/>
        <pc:sldMkLst>
          <pc:docMk/>
          <pc:sldMk cId="2991274471" sldId="276"/>
        </pc:sldMkLst>
      </pc:sldChg>
      <pc:sldChg chg="addSp delSp modSp del mod setBg">
        <pc:chgData name="STEWART-CROSS, LOUISE" userId="2e96e8d9-aa03-47ff-9da4-2a038e2c3e1d" providerId="ADAL" clId="{A7FEFB18-6FF0-4DA9-8E9A-8A427976929D}" dt="2023-08-18T10:00:41.972" v="8620" actId="47"/>
        <pc:sldMkLst>
          <pc:docMk/>
          <pc:sldMk cId="0" sldId="277"/>
        </pc:sldMkLst>
        <pc:spChg chg="mod">
          <ac:chgData name="STEWART-CROSS, LOUISE" userId="2e96e8d9-aa03-47ff-9da4-2a038e2c3e1d" providerId="ADAL" clId="{A7FEFB18-6FF0-4DA9-8E9A-8A427976929D}" dt="2023-08-15T15:23:35.687" v="2218"/>
          <ac:spMkLst>
            <pc:docMk/>
            <pc:sldMk cId="0" sldId="277"/>
            <ac:spMk id="175" creationId="{00000000-0000-0000-0000-000000000000}"/>
          </ac:spMkLst>
        </pc:spChg>
        <pc:picChg chg="del">
          <ac:chgData name="STEWART-CROSS, LOUISE" userId="2e96e8d9-aa03-47ff-9da4-2a038e2c3e1d" providerId="ADAL" clId="{A7FEFB18-6FF0-4DA9-8E9A-8A427976929D}" dt="2023-08-15T15:20:39.707" v="2205" actId="478"/>
          <ac:picMkLst>
            <pc:docMk/>
            <pc:sldMk cId="0" sldId="277"/>
            <ac:picMk id="2" creationId="{00000000-0000-0000-0000-000000000000}"/>
          </ac:picMkLst>
        </pc:picChg>
        <pc:picChg chg="add del mod">
          <ac:chgData name="STEWART-CROSS, LOUISE" userId="2e96e8d9-aa03-47ff-9da4-2a038e2c3e1d" providerId="ADAL" clId="{A7FEFB18-6FF0-4DA9-8E9A-8A427976929D}" dt="2023-08-15T15:22:05.196" v="2216" actId="478"/>
          <ac:picMkLst>
            <pc:docMk/>
            <pc:sldMk cId="0" sldId="277"/>
            <ac:picMk id="5122" creationId="{3FDAC7C8-4C70-7568-AA0E-D904F65B0AF9}"/>
          </ac:picMkLst>
        </pc:picChg>
        <pc:picChg chg="add mod">
          <ac:chgData name="STEWART-CROSS, LOUISE" userId="2e96e8d9-aa03-47ff-9da4-2a038e2c3e1d" providerId="ADAL" clId="{A7FEFB18-6FF0-4DA9-8E9A-8A427976929D}" dt="2023-08-15T15:24:48.511" v="2325"/>
          <ac:picMkLst>
            <pc:docMk/>
            <pc:sldMk cId="0" sldId="277"/>
            <ac:picMk id="5124" creationId="{851BDD66-BBF9-44B7-6A28-B5CDC80E45D6}"/>
          </ac:picMkLst>
        </pc:picChg>
      </pc:sldChg>
      <pc:sldChg chg="add del">
        <pc:chgData name="STEWART-CROSS, LOUISE" userId="2e96e8d9-aa03-47ff-9da4-2a038e2c3e1d" providerId="ADAL" clId="{A7FEFB18-6FF0-4DA9-8E9A-8A427976929D}" dt="2023-08-14T11:18:40.053" v="949" actId="47"/>
        <pc:sldMkLst>
          <pc:docMk/>
          <pc:sldMk cId="852842420" sldId="277"/>
        </pc:sldMkLst>
      </pc:sldChg>
      <pc:sldChg chg="modSp del mod setBg">
        <pc:chgData name="STEWART-CROSS, LOUISE" userId="2e96e8d9-aa03-47ff-9da4-2a038e2c3e1d" providerId="ADAL" clId="{A7FEFB18-6FF0-4DA9-8E9A-8A427976929D}" dt="2023-08-18T10:00:41.972" v="8620" actId="47"/>
        <pc:sldMkLst>
          <pc:docMk/>
          <pc:sldMk cId="0" sldId="278"/>
        </pc:sldMkLst>
        <pc:spChg chg="mod">
          <ac:chgData name="STEWART-CROSS, LOUISE" userId="2e96e8d9-aa03-47ff-9da4-2a038e2c3e1d" providerId="ADAL" clId="{A7FEFB18-6FF0-4DA9-8E9A-8A427976929D}" dt="2023-08-15T15:25:46.816" v="2331"/>
          <ac:spMkLst>
            <pc:docMk/>
            <pc:sldMk cId="0" sldId="278"/>
            <ac:spMk id="180" creationId="{00000000-0000-0000-0000-000000000000}"/>
          </ac:spMkLst>
        </pc:spChg>
        <pc:picChg chg="mod">
          <ac:chgData name="STEWART-CROSS, LOUISE" userId="2e96e8d9-aa03-47ff-9da4-2a038e2c3e1d" providerId="ADAL" clId="{A7FEFB18-6FF0-4DA9-8E9A-8A427976929D}" dt="2023-08-15T15:44:05.566" v="3283" actId="1076"/>
          <ac:picMkLst>
            <pc:docMk/>
            <pc:sldMk cId="0" sldId="278"/>
            <ac:picMk id="5122" creationId="{00000000-0000-0000-0000-000000000000}"/>
          </ac:picMkLst>
        </pc:picChg>
      </pc:sldChg>
      <pc:sldChg chg="add del">
        <pc:chgData name="STEWART-CROSS, LOUISE" userId="2e96e8d9-aa03-47ff-9da4-2a038e2c3e1d" providerId="ADAL" clId="{A7FEFB18-6FF0-4DA9-8E9A-8A427976929D}" dt="2023-08-14T11:18:45.630" v="950" actId="47"/>
        <pc:sldMkLst>
          <pc:docMk/>
          <pc:sldMk cId="2397498743" sldId="278"/>
        </pc:sldMkLst>
      </pc:sldChg>
      <pc:sldChg chg="add del">
        <pc:chgData name="STEWART-CROSS, LOUISE" userId="2e96e8d9-aa03-47ff-9da4-2a038e2c3e1d" providerId="ADAL" clId="{A7FEFB18-6FF0-4DA9-8E9A-8A427976929D}" dt="2023-08-15T15:57:37.949" v="3804" actId="47"/>
        <pc:sldMkLst>
          <pc:docMk/>
          <pc:sldMk cId="2320883029" sldId="279"/>
        </pc:sldMkLst>
      </pc:sldChg>
      <pc:sldChg chg="modSp mod modNotesTx">
        <pc:chgData name="STEWART-CROSS, LOUISE" userId="2e96e8d9-aa03-47ff-9da4-2a038e2c3e1d" providerId="ADAL" clId="{A7FEFB18-6FF0-4DA9-8E9A-8A427976929D}" dt="2023-08-21T09:14:39.596" v="11635" actId="20577"/>
        <pc:sldMkLst>
          <pc:docMk/>
          <pc:sldMk cId="4232344348" sldId="280"/>
        </pc:sldMkLst>
        <pc:spChg chg="mod">
          <ac:chgData name="STEWART-CROSS, LOUISE" userId="2e96e8d9-aa03-47ff-9da4-2a038e2c3e1d" providerId="ADAL" clId="{A7FEFB18-6FF0-4DA9-8E9A-8A427976929D}" dt="2023-08-18T14:26:09.776" v="10881" actId="207"/>
          <ac:spMkLst>
            <pc:docMk/>
            <pc:sldMk cId="4232344348" sldId="280"/>
            <ac:spMk id="11" creationId="{7EAB7CC1-A81D-1DD6-58B4-DD02302EAAE6}"/>
          </ac:spMkLst>
        </pc:spChg>
      </pc:sldChg>
      <pc:sldChg chg="modSp add del mod modAnim modNotesTx">
        <pc:chgData name="STEWART-CROSS, LOUISE" userId="2e96e8d9-aa03-47ff-9da4-2a038e2c3e1d" providerId="ADAL" clId="{A7FEFB18-6FF0-4DA9-8E9A-8A427976929D}" dt="2023-08-15T14:09:29.829" v="1227" actId="1076"/>
        <pc:sldMkLst>
          <pc:docMk/>
          <pc:sldMk cId="1647160864" sldId="281"/>
        </pc:sldMkLst>
        <pc:spChg chg="mod">
          <ac:chgData name="STEWART-CROSS, LOUISE" userId="2e96e8d9-aa03-47ff-9da4-2a038e2c3e1d" providerId="ADAL" clId="{A7FEFB18-6FF0-4DA9-8E9A-8A427976929D}" dt="2023-08-15T14:09:06.960" v="1224" actId="255"/>
          <ac:spMkLst>
            <pc:docMk/>
            <pc:sldMk cId="1647160864" sldId="281"/>
            <ac:spMk id="10" creationId="{418BE4A1-736C-DA25-F50C-7BA2C0526FA5}"/>
          </ac:spMkLst>
        </pc:spChg>
        <pc:spChg chg="mod">
          <ac:chgData name="STEWART-CROSS, LOUISE" userId="2e96e8d9-aa03-47ff-9da4-2a038e2c3e1d" providerId="ADAL" clId="{A7FEFB18-6FF0-4DA9-8E9A-8A427976929D}" dt="2023-08-15T14:09:29.829" v="1227" actId="1076"/>
          <ac:spMkLst>
            <pc:docMk/>
            <pc:sldMk cId="1647160864" sldId="281"/>
            <ac:spMk id="13" creationId="{B58019B7-55BA-660C-0080-598280907B23}"/>
          </ac:spMkLst>
        </pc:spChg>
        <pc:grpChg chg="mod">
          <ac:chgData name="STEWART-CROSS, LOUISE" userId="2e96e8d9-aa03-47ff-9da4-2a038e2c3e1d" providerId="ADAL" clId="{A7FEFB18-6FF0-4DA9-8E9A-8A427976929D}" dt="2023-08-15T13:52:13.156" v="1212" actId="14100"/>
          <ac:grpSpMkLst>
            <pc:docMk/>
            <pc:sldMk cId="1647160864" sldId="281"/>
            <ac:grpSpMk id="2" creationId="{00000000-0000-0000-0000-000000000000}"/>
          </ac:grpSpMkLst>
        </pc:grpChg>
        <pc:grpChg chg="mod">
          <ac:chgData name="STEWART-CROSS, LOUISE" userId="2e96e8d9-aa03-47ff-9da4-2a038e2c3e1d" providerId="ADAL" clId="{A7FEFB18-6FF0-4DA9-8E9A-8A427976929D}" dt="2023-08-15T14:08:45.514" v="1221" actId="1076"/>
          <ac:grpSpMkLst>
            <pc:docMk/>
            <pc:sldMk cId="1647160864" sldId="281"/>
            <ac:grpSpMk id="5" creationId="{00000000-0000-0000-0000-000000000000}"/>
          </ac:grpSpMkLst>
        </pc:grpChg>
      </pc:sldChg>
      <pc:sldChg chg="add del">
        <pc:chgData name="STEWART-CROSS, LOUISE" userId="2e96e8d9-aa03-47ff-9da4-2a038e2c3e1d" providerId="ADAL" clId="{A7FEFB18-6FF0-4DA9-8E9A-8A427976929D}" dt="2023-08-16T08:44:28.341" v="4204" actId="47"/>
        <pc:sldMkLst>
          <pc:docMk/>
          <pc:sldMk cId="2365952618" sldId="282"/>
        </pc:sldMkLst>
      </pc:sldChg>
      <pc:sldChg chg="add del setBg">
        <pc:chgData name="STEWART-CROSS, LOUISE" userId="2e96e8d9-aa03-47ff-9da4-2a038e2c3e1d" providerId="ADAL" clId="{A7FEFB18-6FF0-4DA9-8E9A-8A427976929D}" dt="2023-08-18T15:08:22.208" v="11526" actId="47"/>
        <pc:sldMkLst>
          <pc:docMk/>
          <pc:sldMk cId="1377914625" sldId="283"/>
        </pc:sldMkLst>
      </pc:sldChg>
      <pc:sldChg chg="new add del">
        <pc:chgData name="STEWART-CROSS, LOUISE" userId="2e96e8d9-aa03-47ff-9da4-2a038e2c3e1d" providerId="ADAL" clId="{A7FEFB18-6FF0-4DA9-8E9A-8A427976929D}" dt="2023-08-14T11:07:20.515" v="328" actId="47"/>
        <pc:sldMkLst>
          <pc:docMk/>
          <pc:sldMk cId="1475099141" sldId="283"/>
        </pc:sldMkLst>
      </pc:sldChg>
      <pc:sldChg chg="modSp add del mod">
        <pc:chgData name="STEWART-CROSS, LOUISE" userId="2e96e8d9-aa03-47ff-9da4-2a038e2c3e1d" providerId="ADAL" clId="{A7FEFB18-6FF0-4DA9-8E9A-8A427976929D}" dt="2023-08-14T13:43:56.433" v="1029" actId="47"/>
        <pc:sldMkLst>
          <pc:docMk/>
          <pc:sldMk cId="2933046088" sldId="283"/>
        </pc:sldMkLst>
        <pc:spChg chg="mod">
          <ac:chgData name="STEWART-CROSS, LOUISE" userId="2e96e8d9-aa03-47ff-9da4-2a038e2c3e1d" providerId="ADAL" clId="{A7FEFB18-6FF0-4DA9-8E9A-8A427976929D}" dt="2023-08-14T11:12:26.164" v="412" actId="20577"/>
          <ac:spMkLst>
            <pc:docMk/>
            <pc:sldMk cId="2933046088" sldId="283"/>
            <ac:spMk id="10" creationId="{418BE4A1-736C-DA25-F50C-7BA2C0526FA5}"/>
          </ac:spMkLst>
        </pc:spChg>
        <pc:spChg chg="mod">
          <ac:chgData name="STEWART-CROSS, LOUISE" userId="2e96e8d9-aa03-47ff-9da4-2a038e2c3e1d" providerId="ADAL" clId="{A7FEFB18-6FF0-4DA9-8E9A-8A427976929D}" dt="2023-08-14T13:43:50.121" v="1027" actId="1076"/>
          <ac:spMkLst>
            <pc:docMk/>
            <pc:sldMk cId="2933046088" sldId="283"/>
            <ac:spMk id="13" creationId="{B58019B7-55BA-660C-0080-598280907B23}"/>
          </ac:spMkLst>
        </pc:spChg>
      </pc:sldChg>
      <pc:sldChg chg="addSp delSp modSp add del mod setBg">
        <pc:chgData name="STEWART-CROSS, LOUISE" userId="2e96e8d9-aa03-47ff-9da4-2a038e2c3e1d" providerId="ADAL" clId="{A7FEFB18-6FF0-4DA9-8E9A-8A427976929D}" dt="2023-08-18T15:06:18.908" v="11511" actId="47"/>
        <pc:sldMkLst>
          <pc:docMk/>
          <pc:sldMk cId="3751350334" sldId="283"/>
        </pc:sldMkLst>
        <pc:spChg chg="mod">
          <ac:chgData name="STEWART-CROSS, LOUISE" userId="2e96e8d9-aa03-47ff-9da4-2a038e2c3e1d" providerId="ADAL" clId="{A7FEFB18-6FF0-4DA9-8E9A-8A427976929D}" dt="2023-08-18T14:58:51.917" v="11495" actId="1076"/>
          <ac:spMkLst>
            <pc:docMk/>
            <pc:sldMk cId="3751350334" sldId="283"/>
            <ac:spMk id="6" creationId="{027AE63F-A072-481A-9A2E-8A61183C3486}"/>
          </ac:spMkLst>
        </pc:spChg>
        <pc:spChg chg="mod">
          <ac:chgData name="STEWART-CROSS, LOUISE" userId="2e96e8d9-aa03-47ff-9da4-2a038e2c3e1d" providerId="ADAL" clId="{A7FEFB18-6FF0-4DA9-8E9A-8A427976929D}" dt="2023-08-18T14:58:51.917" v="11495" actId="1076"/>
          <ac:spMkLst>
            <pc:docMk/>
            <pc:sldMk cId="3751350334" sldId="283"/>
            <ac:spMk id="7" creationId="{3B91771D-28C4-401C-963B-B07E8AB705F8}"/>
          </ac:spMkLst>
        </pc:spChg>
        <pc:spChg chg="mod">
          <ac:chgData name="STEWART-CROSS, LOUISE" userId="2e96e8d9-aa03-47ff-9da4-2a038e2c3e1d" providerId="ADAL" clId="{A7FEFB18-6FF0-4DA9-8E9A-8A427976929D}" dt="2023-08-18T14:58:51.917" v="11495" actId="1076"/>
          <ac:spMkLst>
            <pc:docMk/>
            <pc:sldMk cId="3751350334" sldId="283"/>
            <ac:spMk id="8" creationId="{A4538544-F093-42BF-A685-833BFCB16C92}"/>
          </ac:spMkLst>
        </pc:spChg>
        <pc:spChg chg="mod">
          <ac:chgData name="STEWART-CROSS, LOUISE" userId="2e96e8d9-aa03-47ff-9da4-2a038e2c3e1d" providerId="ADAL" clId="{A7FEFB18-6FF0-4DA9-8E9A-8A427976929D}" dt="2023-08-18T14:58:51.917" v="11495" actId="1076"/>
          <ac:spMkLst>
            <pc:docMk/>
            <pc:sldMk cId="3751350334" sldId="283"/>
            <ac:spMk id="9" creationId="{03788F29-0696-48F6-8CC3-F027A09F7FFF}"/>
          </ac:spMkLst>
        </pc:spChg>
        <pc:spChg chg="mod">
          <ac:chgData name="STEWART-CROSS, LOUISE" userId="2e96e8d9-aa03-47ff-9da4-2a038e2c3e1d" providerId="ADAL" clId="{A7FEFB18-6FF0-4DA9-8E9A-8A427976929D}" dt="2023-08-18T14:58:51.917" v="11495" actId="1076"/>
          <ac:spMkLst>
            <pc:docMk/>
            <pc:sldMk cId="3751350334" sldId="283"/>
            <ac:spMk id="11" creationId="{2B1F3F47-B12B-4413-872D-1C30A062D93C}"/>
          </ac:spMkLst>
        </pc:spChg>
        <pc:spChg chg="mod">
          <ac:chgData name="STEWART-CROSS, LOUISE" userId="2e96e8d9-aa03-47ff-9da4-2a038e2c3e1d" providerId="ADAL" clId="{A7FEFB18-6FF0-4DA9-8E9A-8A427976929D}" dt="2023-08-18T14:58:51.917" v="11495" actId="1076"/>
          <ac:spMkLst>
            <pc:docMk/>
            <pc:sldMk cId="3751350334" sldId="283"/>
            <ac:spMk id="12" creationId="{591DC20E-19FC-4DDB-9030-19FB13825963}"/>
          </ac:spMkLst>
        </pc:spChg>
        <pc:spChg chg="mod">
          <ac:chgData name="STEWART-CROSS, LOUISE" userId="2e96e8d9-aa03-47ff-9da4-2a038e2c3e1d" providerId="ADAL" clId="{A7FEFB18-6FF0-4DA9-8E9A-8A427976929D}" dt="2023-08-18T14:58:51.917" v="11495" actId="1076"/>
          <ac:spMkLst>
            <pc:docMk/>
            <pc:sldMk cId="3751350334" sldId="283"/>
            <ac:spMk id="13" creationId="{3997B2FA-A8E7-43C8-9E96-C5323E205BA0}"/>
          </ac:spMkLst>
        </pc:spChg>
        <pc:spChg chg="mod">
          <ac:chgData name="STEWART-CROSS, LOUISE" userId="2e96e8d9-aa03-47ff-9da4-2a038e2c3e1d" providerId="ADAL" clId="{A7FEFB18-6FF0-4DA9-8E9A-8A427976929D}" dt="2023-08-18T14:58:51.917" v="11495" actId="1076"/>
          <ac:spMkLst>
            <pc:docMk/>
            <pc:sldMk cId="3751350334" sldId="283"/>
            <ac:spMk id="14" creationId="{1D96DB83-867B-4330-BAB0-30F1CCF3DD79}"/>
          </ac:spMkLst>
        </pc:spChg>
        <pc:spChg chg="mod">
          <ac:chgData name="STEWART-CROSS, LOUISE" userId="2e96e8d9-aa03-47ff-9da4-2a038e2c3e1d" providerId="ADAL" clId="{A7FEFB18-6FF0-4DA9-8E9A-8A427976929D}" dt="2023-08-18T14:58:51.917" v="11495" actId="1076"/>
          <ac:spMkLst>
            <pc:docMk/>
            <pc:sldMk cId="3751350334" sldId="283"/>
            <ac:spMk id="15" creationId="{46176FC7-1D7F-4D40-A6D7-44594483F780}"/>
          </ac:spMkLst>
        </pc:spChg>
        <pc:spChg chg="mod">
          <ac:chgData name="STEWART-CROSS, LOUISE" userId="2e96e8d9-aa03-47ff-9da4-2a038e2c3e1d" providerId="ADAL" clId="{A7FEFB18-6FF0-4DA9-8E9A-8A427976929D}" dt="2023-08-18T14:58:51.917" v="11495" actId="1076"/>
          <ac:spMkLst>
            <pc:docMk/>
            <pc:sldMk cId="3751350334" sldId="283"/>
            <ac:spMk id="16" creationId="{31BABEE1-07BB-4343-A98F-1577D432922B}"/>
          </ac:spMkLst>
        </pc:spChg>
        <pc:spChg chg="mod">
          <ac:chgData name="STEWART-CROSS, LOUISE" userId="2e96e8d9-aa03-47ff-9da4-2a038e2c3e1d" providerId="ADAL" clId="{A7FEFB18-6FF0-4DA9-8E9A-8A427976929D}" dt="2023-08-18T14:58:51.917" v="11495" actId="1076"/>
          <ac:spMkLst>
            <pc:docMk/>
            <pc:sldMk cId="3751350334" sldId="283"/>
            <ac:spMk id="17" creationId="{4FD8AC81-639F-4D3F-86E3-F1CA513ACBAF}"/>
          </ac:spMkLst>
        </pc:spChg>
        <pc:spChg chg="mod">
          <ac:chgData name="STEWART-CROSS, LOUISE" userId="2e96e8d9-aa03-47ff-9da4-2a038e2c3e1d" providerId="ADAL" clId="{A7FEFB18-6FF0-4DA9-8E9A-8A427976929D}" dt="2023-08-18T14:58:51.917" v="11495" actId="1076"/>
          <ac:spMkLst>
            <pc:docMk/>
            <pc:sldMk cId="3751350334" sldId="283"/>
            <ac:spMk id="18" creationId="{9CD76A0F-A5DF-4ED8-BFE2-ACC2D90D416A}"/>
          </ac:spMkLst>
        </pc:spChg>
        <pc:spChg chg="mod">
          <ac:chgData name="STEWART-CROSS, LOUISE" userId="2e96e8d9-aa03-47ff-9da4-2a038e2c3e1d" providerId="ADAL" clId="{A7FEFB18-6FF0-4DA9-8E9A-8A427976929D}" dt="2023-08-18T14:58:51.917" v="11495" actId="1076"/>
          <ac:spMkLst>
            <pc:docMk/>
            <pc:sldMk cId="3751350334" sldId="283"/>
            <ac:spMk id="19" creationId="{8CA3392A-6881-4FFA-97CA-50A9155AFCD7}"/>
          </ac:spMkLst>
        </pc:spChg>
        <pc:spChg chg="mod">
          <ac:chgData name="STEWART-CROSS, LOUISE" userId="2e96e8d9-aa03-47ff-9da4-2a038e2c3e1d" providerId="ADAL" clId="{A7FEFB18-6FF0-4DA9-8E9A-8A427976929D}" dt="2023-08-18T14:58:51.917" v="11495" actId="1076"/>
          <ac:spMkLst>
            <pc:docMk/>
            <pc:sldMk cId="3751350334" sldId="283"/>
            <ac:spMk id="20" creationId="{A4456CFF-34FE-4A34-B986-255586D610AE}"/>
          </ac:spMkLst>
        </pc:spChg>
        <pc:spChg chg="mod">
          <ac:chgData name="STEWART-CROSS, LOUISE" userId="2e96e8d9-aa03-47ff-9da4-2a038e2c3e1d" providerId="ADAL" clId="{A7FEFB18-6FF0-4DA9-8E9A-8A427976929D}" dt="2023-08-18T14:58:51.917" v="11495" actId="1076"/>
          <ac:spMkLst>
            <pc:docMk/>
            <pc:sldMk cId="3751350334" sldId="283"/>
            <ac:spMk id="21" creationId="{A1BDEFF6-0FC3-4330-9E14-8FD949FA7F62}"/>
          </ac:spMkLst>
        </pc:spChg>
        <pc:spChg chg="mod">
          <ac:chgData name="STEWART-CROSS, LOUISE" userId="2e96e8d9-aa03-47ff-9da4-2a038e2c3e1d" providerId="ADAL" clId="{A7FEFB18-6FF0-4DA9-8E9A-8A427976929D}" dt="2023-08-18T14:58:51.917" v="11495" actId="1076"/>
          <ac:spMkLst>
            <pc:docMk/>
            <pc:sldMk cId="3751350334" sldId="283"/>
            <ac:spMk id="22" creationId="{EB9E2040-147C-4392-BCE0-66B2398A58AB}"/>
          </ac:spMkLst>
        </pc:spChg>
        <pc:spChg chg="mod">
          <ac:chgData name="STEWART-CROSS, LOUISE" userId="2e96e8d9-aa03-47ff-9da4-2a038e2c3e1d" providerId="ADAL" clId="{A7FEFB18-6FF0-4DA9-8E9A-8A427976929D}" dt="2023-08-18T14:58:51.917" v="11495" actId="1076"/>
          <ac:spMkLst>
            <pc:docMk/>
            <pc:sldMk cId="3751350334" sldId="283"/>
            <ac:spMk id="23" creationId="{6DB25D0B-A8F0-42D5-807B-9033EE209F42}"/>
          </ac:spMkLst>
        </pc:spChg>
        <pc:spChg chg="mod">
          <ac:chgData name="STEWART-CROSS, LOUISE" userId="2e96e8d9-aa03-47ff-9da4-2a038e2c3e1d" providerId="ADAL" clId="{A7FEFB18-6FF0-4DA9-8E9A-8A427976929D}" dt="2023-08-18T14:58:51.917" v="11495" actId="1076"/>
          <ac:spMkLst>
            <pc:docMk/>
            <pc:sldMk cId="3751350334" sldId="283"/>
            <ac:spMk id="24" creationId="{94B484A3-ED2E-40DA-87FA-99FE43F74960}"/>
          </ac:spMkLst>
        </pc:spChg>
        <pc:spChg chg="mod">
          <ac:chgData name="STEWART-CROSS, LOUISE" userId="2e96e8d9-aa03-47ff-9da4-2a038e2c3e1d" providerId="ADAL" clId="{A7FEFB18-6FF0-4DA9-8E9A-8A427976929D}" dt="2023-08-18T14:58:51.917" v="11495" actId="1076"/>
          <ac:spMkLst>
            <pc:docMk/>
            <pc:sldMk cId="3751350334" sldId="283"/>
            <ac:spMk id="25" creationId="{F396CB1B-B2D3-43A6-B812-3A8663830846}"/>
          </ac:spMkLst>
        </pc:spChg>
        <pc:spChg chg="mod">
          <ac:chgData name="STEWART-CROSS, LOUISE" userId="2e96e8d9-aa03-47ff-9da4-2a038e2c3e1d" providerId="ADAL" clId="{A7FEFB18-6FF0-4DA9-8E9A-8A427976929D}" dt="2023-08-18T14:58:51.917" v="11495" actId="1076"/>
          <ac:spMkLst>
            <pc:docMk/>
            <pc:sldMk cId="3751350334" sldId="283"/>
            <ac:spMk id="26" creationId="{D8165121-4E76-49F4-ABDF-D9D8C94A01C5}"/>
          </ac:spMkLst>
        </pc:spChg>
        <pc:spChg chg="mod">
          <ac:chgData name="STEWART-CROSS, LOUISE" userId="2e96e8d9-aa03-47ff-9da4-2a038e2c3e1d" providerId="ADAL" clId="{A7FEFB18-6FF0-4DA9-8E9A-8A427976929D}" dt="2023-08-18T14:58:51.917" v="11495" actId="1076"/>
          <ac:spMkLst>
            <pc:docMk/>
            <pc:sldMk cId="3751350334" sldId="283"/>
            <ac:spMk id="27" creationId="{77BD7124-258D-4665-91A1-C124B7A92169}"/>
          </ac:spMkLst>
        </pc:spChg>
        <pc:spChg chg="mod">
          <ac:chgData name="STEWART-CROSS, LOUISE" userId="2e96e8d9-aa03-47ff-9da4-2a038e2c3e1d" providerId="ADAL" clId="{A7FEFB18-6FF0-4DA9-8E9A-8A427976929D}" dt="2023-08-18T14:58:51.917" v="11495" actId="1076"/>
          <ac:spMkLst>
            <pc:docMk/>
            <pc:sldMk cId="3751350334" sldId="283"/>
            <ac:spMk id="28" creationId="{C4091F85-544F-465F-AADE-251C258FE9FC}"/>
          </ac:spMkLst>
        </pc:spChg>
        <pc:spChg chg="mod">
          <ac:chgData name="STEWART-CROSS, LOUISE" userId="2e96e8d9-aa03-47ff-9da4-2a038e2c3e1d" providerId="ADAL" clId="{A7FEFB18-6FF0-4DA9-8E9A-8A427976929D}" dt="2023-08-18T14:58:51.917" v="11495" actId="1076"/>
          <ac:spMkLst>
            <pc:docMk/>
            <pc:sldMk cId="3751350334" sldId="283"/>
            <ac:spMk id="29" creationId="{DA6E274B-851D-42B9-A354-C7AA0AE966B5}"/>
          </ac:spMkLst>
        </pc:spChg>
        <pc:spChg chg="mod">
          <ac:chgData name="STEWART-CROSS, LOUISE" userId="2e96e8d9-aa03-47ff-9da4-2a038e2c3e1d" providerId="ADAL" clId="{A7FEFB18-6FF0-4DA9-8E9A-8A427976929D}" dt="2023-08-18T14:58:51.917" v="11495" actId="1076"/>
          <ac:spMkLst>
            <pc:docMk/>
            <pc:sldMk cId="3751350334" sldId="283"/>
            <ac:spMk id="30" creationId="{A447D3D6-4509-4FA2-BC80-C0005018DEDF}"/>
          </ac:spMkLst>
        </pc:spChg>
        <pc:picChg chg="del">
          <ac:chgData name="STEWART-CROSS, LOUISE" userId="2e96e8d9-aa03-47ff-9da4-2a038e2c3e1d" providerId="ADAL" clId="{A7FEFB18-6FF0-4DA9-8E9A-8A427976929D}" dt="2023-08-18T14:56:30.806" v="11468" actId="478"/>
          <ac:picMkLst>
            <pc:docMk/>
            <pc:sldMk cId="3751350334" sldId="283"/>
            <ac:picMk id="2" creationId="{4113ED51-A6BE-472F-A219-0B907E9706E1}"/>
          </ac:picMkLst>
        </pc:picChg>
        <pc:picChg chg="del">
          <ac:chgData name="STEWART-CROSS, LOUISE" userId="2e96e8d9-aa03-47ff-9da4-2a038e2c3e1d" providerId="ADAL" clId="{A7FEFB18-6FF0-4DA9-8E9A-8A427976929D}" dt="2023-08-18T14:56:26.021" v="11466" actId="478"/>
          <ac:picMkLst>
            <pc:docMk/>
            <pc:sldMk cId="3751350334" sldId="283"/>
            <ac:picMk id="10" creationId="{570CE0A8-D3C2-AB85-8A91-879839D4B165}"/>
          </ac:picMkLst>
        </pc:picChg>
        <pc:picChg chg="add mod">
          <ac:chgData name="STEWART-CROSS, LOUISE" userId="2e96e8d9-aa03-47ff-9da4-2a038e2c3e1d" providerId="ADAL" clId="{A7FEFB18-6FF0-4DA9-8E9A-8A427976929D}" dt="2023-08-18T14:56:26.822" v="11467"/>
          <ac:picMkLst>
            <pc:docMk/>
            <pc:sldMk cId="3751350334" sldId="283"/>
            <ac:picMk id="31" creationId="{10E2F8DA-BFDC-38D7-00D1-44C9AC82CCE9}"/>
          </ac:picMkLst>
        </pc:picChg>
        <pc:picChg chg="del">
          <ac:chgData name="STEWART-CROSS, LOUISE" userId="2e96e8d9-aa03-47ff-9da4-2a038e2c3e1d" providerId="ADAL" clId="{A7FEFB18-6FF0-4DA9-8E9A-8A427976929D}" dt="2023-08-18T14:56:59.196" v="11472" actId="478"/>
          <ac:picMkLst>
            <pc:docMk/>
            <pc:sldMk cId="3751350334" sldId="283"/>
            <ac:picMk id="32" creationId="{78054FE2-ADBD-4F16-9BB0-3101608B40E0}"/>
          </ac:picMkLst>
        </pc:picChg>
        <pc:picChg chg="add mod ord">
          <ac:chgData name="STEWART-CROSS, LOUISE" userId="2e96e8d9-aa03-47ff-9da4-2a038e2c3e1d" providerId="ADAL" clId="{A7FEFB18-6FF0-4DA9-8E9A-8A427976929D}" dt="2023-08-18T14:57:19.559" v="11474" actId="167"/>
          <ac:picMkLst>
            <pc:docMk/>
            <pc:sldMk cId="3751350334" sldId="283"/>
            <ac:picMk id="33" creationId="{52E7E967-877F-A6E1-10C1-654DB336E038}"/>
          </ac:picMkLst>
        </pc:picChg>
        <pc:picChg chg="add mod ord">
          <ac:chgData name="STEWART-CROSS, LOUISE" userId="2e96e8d9-aa03-47ff-9da4-2a038e2c3e1d" providerId="ADAL" clId="{A7FEFB18-6FF0-4DA9-8E9A-8A427976929D}" dt="2023-08-18T14:57:22.600" v="11475" actId="167"/>
          <ac:picMkLst>
            <pc:docMk/>
            <pc:sldMk cId="3751350334" sldId="283"/>
            <ac:picMk id="34" creationId="{7D1EF3A8-6C15-4C0E-FE42-0C2B553071AB}"/>
          </ac:picMkLst>
        </pc:picChg>
      </pc:sldChg>
      <pc:sldChg chg="add del setBg">
        <pc:chgData name="STEWART-CROSS, LOUISE" userId="2e96e8d9-aa03-47ff-9da4-2a038e2c3e1d" providerId="ADAL" clId="{A7FEFB18-6FF0-4DA9-8E9A-8A427976929D}" dt="2023-08-18T15:08:31.899" v="11528"/>
        <pc:sldMkLst>
          <pc:docMk/>
          <pc:sldMk cId="3894862472" sldId="283"/>
        </pc:sldMkLst>
      </pc:sldChg>
      <pc:sldChg chg="addSp delSp modSp del mod setBg modNotesTx">
        <pc:chgData name="STEWART-CROSS, LOUISE" userId="2e96e8d9-aa03-47ff-9da4-2a038e2c3e1d" providerId="ADAL" clId="{A7FEFB18-6FF0-4DA9-8E9A-8A427976929D}" dt="2023-08-22T09:45:43.441" v="15503" actId="20577"/>
        <pc:sldMkLst>
          <pc:docMk/>
          <pc:sldMk cId="4065954592" sldId="283"/>
        </pc:sldMkLst>
        <pc:spChg chg="add del mod">
          <ac:chgData name="STEWART-CROSS, LOUISE" userId="2e96e8d9-aa03-47ff-9da4-2a038e2c3e1d" providerId="ADAL" clId="{A7FEFB18-6FF0-4DA9-8E9A-8A427976929D}" dt="2023-08-22T08:45:22.095" v="13126" actId="1076"/>
          <ac:spMkLst>
            <pc:docMk/>
            <pc:sldMk cId="4065954592" sldId="283"/>
            <ac:spMk id="2" creationId="{A9A854C4-F62F-1BF4-8BC6-43066A8E41CB}"/>
          </ac:spMkLst>
        </pc:spChg>
        <pc:spChg chg="mod">
          <ac:chgData name="STEWART-CROSS, LOUISE" userId="2e96e8d9-aa03-47ff-9da4-2a038e2c3e1d" providerId="ADAL" clId="{A7FEFB18-6FF0-4DA9-8E9A-8A427976929D}" dt="2023-08-22T08:45:23.017" v="13128" actId="1076"/>
          <ac:spMkLst>
            <pc:docMk/>
            <pc:sldMk cId="4065954592" sldId="283"/>
            <ac:spMk id="6" creationId="{027AE63F-A072-481A-9A2E-8A61183C3486}"/>
          </ac:spMkLst>
        </pc:spChg>
        <pc:spChg chg="mod">
          <ac:chgData name="STEWART-CROSS, LOUISE" userId="2e96e8d9-aa03-47ff-9da4-2a038e2c3e1d" providerId="ADAL" clId="{A7FEFB18-6FF0-4DA9-8E9A-8A427976929D}" dt="2023-08-22T08:45:23.017" v="13128" actId="1076"/>
          <ac:spMkLst>
            <pc:docMk/>
            <pc:sldMk cId="4065954592" sldId="283"/>
            <ac:spMk id="7" creationId="{3B91771D-28C4-401C-963B-B07E8AB705F8}"/>
          </ac:spMkLst>
        </pc:spChg>
        <pc:spChg chg="mod">
          <ac:chgData name="STEWART-CROSS, LOUISE" userId="2e96e8d9-aa03-47ff-9da4-2a038e2c3e1d" providerId="ADAL" clId="{A7FEFB18-6FF0-4DA9-8E9A-8A427976929D}" dt="2023-08-22T08:45:23.017" v="13128" actId="1076"/>
          <ac:spMkLst>
            <pc:docMk/>
            <pc:sldMk cId="4065954592" sldId="283"/>
            <ac:spMk id="8" creationId="{A4538544-F093-42BF-A685-833BFCB16C92}"/>
          </ac:spMkLst>
        </pc:spChg>
        <pc:spChg chg="mod">
          <ac:chgData name="STEWART-CROSS, LOUISE" userId="2e96e8d9-aa03-47ff-9da4-2a038e2c3e1d" providerId="ADAL" clId="{A7FEFB18-6FF0-4DA9-8E9A-8A427976929D}" dt="2023-08-22T08:45:23.017" v="13128" actId="1076"/>
          <ac:spMkLst>
            <pc:docMk/>
            <pc:sldMk cId="4065954592" sldId="283"/>
            <ac:spMk id="9" creationId="{03788F29-0696-48F6-8CC3-F027A09F7FFF}"/>
          </ac:spMkLst>
        </pc:spChg>
        <pc:spChg chg="add del mod">
          <ac:chgData name="STEWART-CROSS, LOUISE" userId="2e96e8d9-aa03-47ff-9da4-2a038e2c3e1d" providerId="ADAL" clId="{A7FEFB18-6FF0-4DA9-8E9A-8A427976929D}" dt="2023-08-22T08:43:01.126" v="13021" actId="478"/>
          <ac:spMkLst>
            <pc:docMk/>
            <pc:sldMk cId="4065954592" sldId="283"/>
            <ac:spMk id="10" creationId="{48746F9D-D8EB-67E9-8E64-B076A029FEBA}"/>
          </ac:spMkLst>
        </pc:spChg>
        <pc:spChg chg="mod">
          <ac:chgData name="STEWART-CROSS, LOUISE" userId="2e96e8d9-aa03-47ff-9da4-2a038e2c3e1d" providerId="ADAL" clId="{A7FEFB18-6FF0-4DA9-8E9A-8A427976929D}" dt="2023-08-22T08:45:23.017" v="13128" actId="1076"/>
          <ac:spMkLst>
            <pc:docMk/>
            <pc:sldMk cId="4065954592" sldId="283"/>
            <ac:spMk id="11" creationId="{2B1F3F47-B12B-4413-872D-1C30A062D93C}"/>
          </ac:spMkLst>
        </pc:spChg>
        <pc:spChg chg="mod">
          <ac:chgData name="STEWART-CROSS, LOUISE" userId="2e96e8d9-aa03-47ff-9da4-2a038e2c3e1d" providerId="ADAL" clId="{A7FEFB18-6FF0-4DA9-8E9A-8A427976929D}" dt="2023-08-22T08:45:23.017" v="13128" actId="1076"/>
          <ac:spMkLst>
            <pc:docMk/>
            <pc:sldMk cId="4065954592" sldId="283"/>
            <ac:spMk id="12" creationId="{591DC20E-19FC-4DDB-9030-19FB13825963}"/>
          </ac:spMkLst>
        </pc:spChg>
        <pc:spChg chg="mod">
          <ac:chgData name="STEWART-CROSS, LOUISE" userId="2e96e8d9-aa03-47ff-9da4-2a038e2c3e1d" providerId="ADAL" clId="{A7FEFB18-6FF0-4DA9-8E9A-8A427976929D}" dt="2023-08-22T08:45:23.017" v="13128" actId="1076"/>
          <ac:spMkLst>
            <pc:docMk/>
            <pc:sldMk cId="4065954592" sldId="283"/>
            <ac:spMk id="13" creationId="{3997B2FA-A8E7-43C8-9E96-C5323E205BA0}"/>
          </ac:spMkLst>
        </pc:spChg>
        <pc:spChg chg="mod">
          <ac:chgData name="STEWART-CROSS, LOUISE" userId="2e96e8d9-aa03-47ff-9da4-2a038e2c3e1d" providerId="ADAL" clId="{A7FEFB18-6FF0-4DA9-8E9A-8A427976929D}" dt="2023-08-22T08:45:23.017" v="13128" actId="1076"/>
          <ac:spMkLst>
            <pc:docMk/>
            <pc:sldMk cId="4065954592" sldId="283"/>
            <ac:spMk id="14" creationId="{1D96DB83-867B-4330-BAB0-30F1CCF3DD79}"/>
          </ac:spMkLst>
        </pc:spChg>
        <pc:spChg chg="mod">
          <ac:chgData name="STEWART-CROSS, LOUISE" userId="2e96e8d9-aa03-47ff-9da4-2a038e2c3e1d" providerId="ADAL" clId="{A7FEFB18-6FF0-4DA9-8E9A-8A427976929D}" dt="2023-08-22T08:45:23.017" v="13128" actId="1076"/>
          <ac:spMkLst>
            <pc:docMk/>
            <pc:sldMk cId="4065954592" sldId="283"/>
            <ac:spMk id="15" creationId="{46176FC7-1D7F-4D40-A6D7-44594483F780}"/>
          </ac:spMkLst>
        </pc:spChg>
        <pc:spChg chg="mod">
          <ac:chgData name="STEWART-CROSS, LOUISE" userId="2e96e8d9-aa03-47ff-9da4-2a038e2c3e1d" providerId="ADAL" clId="{A7FEFB18-6FF0-4DA9-8E9A-8A427976929D}" dt="2023-08-22T08:45:23.017" v="13128" actId="1076"/>
          <ac:spMkLst>
            <pc:docMk/>
            <pc:sldMk cId="4065954592" sldId="283"/>
            <ac:spMk id="16" creationId="{31BABEE1-07BB-4343-A98F-1577D432922B}"/>
          </ac:spMkLst>
        </pc:spChg>
        <pc:spChg chg="mod">
          <ac:chgData name="STEWART-CROSS, LOUISE" userId="2e96e8d9-aa03-47ff-9da4-2a038e2c3e1d" providerId="ADAL" clId="{A7FEFB18-6FF0-4DA9-8E9A-8A427976929D}" dt="2023-08-22T08:45:23.017" v="13128" actId="1076"/>
          <ac:spMkLst>
            <pc:docMk/>
            <pc:sldMk cId="4065954592" sldId="283"/>
            <ac:spMk id="17" creationId="{4FD8AC81-639F-4D3F-86E3-F1CA513ACBAF}"/>
          </ac:spMkLst>
        </pc:spChg>
        <pc:spChg chg="mod">
          <ac:chgData name="STEWART-CROSS, LOUISE" userId="2e96e8d9-aa03-47ff-9da4-2a038e2c3e1d" providerId="ADAL" clId="{A7FEFB18-6FF0-4DA9-8E9A-8A427976929D}" dt="2023-08-22T08:45:23.017" v="13128" actId="1076"/>
          <ac:spMkLst>
            <pc:docMk/>
            <pc:sldMk cId="4065954592" sldId="283"/>
            <ac:spMk id="18" creationId="{9CD76A0F-A5DF-4ED8-BFE2-ACC2D90D416A}"/>
          </ac:spMkLst>
        </pc:spChg>
        <pc:spChg chg="mod">
          <ac:chgData name="STEWART-CROSS, LOUISE" userId="2e96e8d9-aa03-47ff-9da4-2a038e2c3e1d" providerId="ADAL" clId="{A7FEFB18-6FF0-4DA9-8E9A-8A427976929D}" dt="2023-08-22T08:45:23.017" v="13128" actId="1076"/>
          <ac:spMkLst>
            <pc:docMk/>
            <pc:sldMk cId="4065954592" sldId="283"/>
            <ac:spMk id="19" creationId="{8CA3392A-6881-4FFA-97CA-50A9155AFCD7}"/>
          </ac:spMkLst>
        </pc:spChg>
        <pc:spChg chg="mod">
          <ac:chgData name="STEWART-CROSS, LOUISE" userId="2e96e8d9-aa03-47ff-9da4-2a038e2c3e1d" providerId="ADAL" clId="{A7FEFB18-6FF0-4DA9-8E9A-8A427976929D}" dt="2023-08-22T08:45:23.017" v="13128" actId="1076"/>
          <ac:spMkLst>
            <pc:docMk/>
            <pc:sldMk cId="4065954592" sldId="283"/>
            <ac:spMk id="20" creationId="{A4456CFF-34FE-4A34-B986-255586D610AE}"/>
          </ac:spMkLst>
        </pc:spChg>
        <pc:spChg chg="mod">
          <ac:chgData name="STEWART-CROSS, LOUISE" userId="2e96e8d9-aa03-47ff-9da4-2a038e2c3e1d" providerId="ADAL" clId="{A7FEFB18-6FF0-4DA9-8E9A-8A427976929D}" dt="2023-08-22T08:45:23.017" v="13128" actId="1076"/>
          <ac:spMkLst>
            <pc:docMk/>
            <pc:sldMk cId="4065954592" sldId="283"/>
            <ac:spMk id="21" creationId="{A1BDEFF6-0FC3-4330-9E14-8FD949FA7F62}"/>
          </ac:spMkLst>
        </pc:spChg>
        <pc:spChg chg="mod">
          <ac:chgData name="STEWART-CROSS, LOUISE" userId="2e96e8d9-aa03-47ff-9da4-2a038e2c3e1d" providerId="ADAL" clId="{A7FEFB18-6FF0-4DA9-8E9A-8A427976929D}" dt="2023-08-22T08:45:23.017" v="13128" actId="1076"/>
          <ac:spMkLst>
            <pc:docMk/>
            <pc:sldMk cId="4065954592" sldId="283"/>
            <ac:spMk id="22" creationId="{EB9E2040-147C-4392-BCE0-66B2398A58AB}"/>
          </ac:spMkLst>
        </pc:spChg>
        <pc:spChg chg="mod">
          <ac:chgData name="STEWART-CROSS, LOUISE" userId="2e96e8d9-aa03-47ff-9da4-2a038e2c3e1d" providerId="ADAL" clId="{A7FEFB18-6FF0-4DA9-8E9A-8A427976929D}" dt="2023-08-22T08:45:23.017" v="13128" actId="1076"/>
          <ac:spMkLst>
            <pc:docMk/>
            <pc:sldMk cId="4065954592" sldId="283"/>
            <ac:spMk id="23" creationId="{6DB25D0B-A8F0-42D5-807B-9033EE209F42}"/>
          </ac:spMkLst>
        </pc:spChg>
        <pc:spChg chg="mod">
          <ac:chgData name="STEWART-CROSS, LOUISE" userId="2e96e8d9-aa03-47ff-9da4-2a038e2c3e1d" providerId="ADAL" clId="{A7FEFB18-6FF0-4DA9-8E9A-8A427976929D}" dt="2023-08-22T08:45:23.017" v="13128" actId="1076"/>
          <ac:spMkLst>
            <pc:docMk/>
            <pc:sldMk cId="4065954592" sldId="283"/>
            <ac:spMk id="24" creationId="{94B484A3-ED2E-40DA-87FA-99FE43F74960}"/>
          </ac:spMkLst>
        </pc:spChg>
        <pc:spChg chg="mod">
          <ac:chgData name="STEWART-CROSS, LOUISE" userId="2e96e8d9-aa03-47ff-9da4-2a038e2c3e1d" providerId="ADAL" clId="{A7FEFB18-6FF0-4DA9-8E9A-8A427976929D}" dt="2023-08-22T08:45:23.017" v="13128" actId="1076"/>
          <ac:spMkLst>
            <pc:docMk/>
            <pc:sldMk cId="4065954592" sldId="283"/>
            <ac:spMk id="25" creationId="{F396CB1B-B2D3-43A6-B812-3A8663830846}"/>
          </ac:spMkLst>
        </pc:spChg>
        <pc:spChg chg="mod">
          <ac:chgData name="STEWART-CROSS, LOUISE" userId="2e96e8d9-aa03-47ff-9da4-2a038e2c3e1d" providerId="ADAL" clId="{A7FEFB18-6FF0-4DA9-8E9A-8A427976929D}" dt="2023-08-22T08:45:23.017" v="13128" actId="1076"/>
          <ac:spMkLst>
            <pc:docMk/>
            <pc:sldMk cId="4065954592" sldId="283"/>
            <ac:spMk id="26" creationId="{D8165121-4E76-49F4-ABDF-D9D8C94A01C5}"/>
          </ac:spMkLst>
        </pc:spChg>
        <pc:spChg chg="mod">
          <ac:chgData name="STEWART-CROSS, LOUISE" userId="2e96e8d9-aa03-47ff-9da4-2a038e2c3e1d" providerId="ADAL" clId="{A7FEFB18-6FF0-4DA9-8E9A-8A427976929D}" dt="2023-08-22T08:45:23.017" v="13128" actId="1076"/>
          <ac:spMkLst>
            <pc:docMk/>
            <pc:sldMk cId="4065954592" sldId="283"/>
            <ac:spMk id="27" creationId="{77BD7124-258D-4665-91A1-C124B7A92169}"/>
          </ac:spMkLst>
        </pc:spChg>
        <pc:spChg chg="mod">
          <ac:chgData name="STEWART-CROSS, LOUISE" userId="2e96e8d9-aa03-47ff-9da4-2a038e2c3e1d" providerId="ADAL" clId="{A7FEFB18-6FF0-4DA9-8E9A-8A427976929D}" dt="2023-08-22T08:45:23.017" v="13128" actId="1076"/>
          <ac:spMkLst>
            <pc:docMk/>
            <pc:sldMk cId="4065954592" sldId="283"/>
            <ac:spMk id="28" creationId="{C4091F85-544F-465F-AADE-251C258FE9FC}"/>
          </ac:spMkLst>
        </pc:spChg>
        <pc:spChg chg="mod">
          <ac:chgData name="STEWART-CROSS, LOUISE" userId="2e96e8d9-aa03-47ff-9da4-2a038e2c3e1d" providerId="ADAL" clId="{A7FEFB18-6FF0-4DA9-8E9A-8A427976929D}" dt="2023-08-22T08:45:23.017" v="13128" actId="1076"/>
          <ac:spMkLst>
            <pc:docMk/>
            <pc:sldMk cId="4065954592" sldId="283"/>
            <ac:spMk id="29" creationId="{DA6E274B-851D-42B9-A354-C7AA0AE966B5}"/>
          </ac:spMkLst>
        </pc:spChg>
        <pc:spChg chg="mod">
          <ac:chgData name="STEWART-CROSS, LOUISE" userId="2e96e8d9-aa03-47ff-9da4-2a038e2c3e1d" providerId="ADAL" clId="{A7FEFB18-6FF0-4DA9-8E9A-8A427976929D}" dt="2023-08-22T08:45:23.017" v="13128" actId="1076"/>
          <ac:spMkLst>
            <pc:docMk/>
            <pc:sldMk cId="4065954592" sldId="283"/>
            <ac:spMk id="30" creationId="{A447D3D6-4509-4FA2-BC80-C0005018DEDF}"/>
          </ac:spMkLst>
        </pc:spChg>
        <pc:spChg chg="add del mod">
          <ac:chgData name="STEWART-CROSS, LOUISE" userId="2e96e8d9-aa03-47ff-9da4-2a038e2c3e1d" providerId="ADAL" clId="{A7FEFB18-6FF0-4DA9-8E9A-8A427976929D}" dt="2023-08-22T08:38:27.068" v="12840" actId="478"/>
          <ac:spMkLst>
            <pc:docMk/>
            <pc:sldMk cId="4065954592" sldId="283"/>
            <ac:spMk id="32" creationId="{CAD19DDC-C0E0-1F2C-7C0C-922B9E57D531}"/>
          </ac:spMkLst>
        </pc:spChg>
        <pc:spChg chg="add del mod">
          <ac:chgData name="STEWART-CROSS, LOUISE" userId="2e96e8d9-aa03-47ff-9da4-2a038e2c3e1d" providerId="ADAL" clId="{A7FEFB18-6FF0-4DA9-8E9A-8A427976929D}" dt="2023-08-22T08:45:21.807" v="13125"/>
          <ac:spMkLst>
            <pc:docMk/>
            <pc:sldMk cId="4065954592" sldId="283"/>
            <ac:spMk id="35" creationId="{DA74E024-D4A3-213E-0C9C-23F4CB48D204}"/>
          </ac:spMkLst>
        </pc:spChg>
        <pc:spChg chg="add del mod">
          <ac:chgData name="STEWART-CROSS, LOUISE" userId="2e96e8d9-aa03-47ff-9da4-2a038e2c3e1d" providerId="ADAL" clId="{A7FEFB18-6FF0-4DA9-8E9A-8A427976929D}" dt="2023-08-22T08:45:20.381" v="13120"/>
          <ac:spMkLst>
            <pc:docMk/>
            <pc:sldMk cId="4065954592" sldId="283"/>
            <ac:spMk id="36" creationId="{815DF574-F638-666D-188B-3235CF2215B4}"/>
          </ac:spMkLst>
        </pc:spChg>
        <pc:spChg chg="mod">
          <ac:chgData name="STEWART-CROSS, LOUISE" userId="2e96e8d9-aa03-47ff-9da4-2a038e2c3e1d" providerId="ADAL" clId="{A7FEFB18-6FF0-4DA9-8E9A-8A427976929D}" dt="2023-08-15T15:33:04.331" v="2750"/>
          <ac:spMkLst>
            <pc:docMk/>
            <pc:sldMk cId="4065954592" sldId="283"/>
            <ac:spMk id="205" creationId="{00000000-0000-0000-0000-000000000000}"/>
          </ac:spMkLst>
        </pc:spChg>
        <pc:grpChg chg="mod">
          <ac:chgData name="STEWART-CROSS, LOUISE" userId="2e96e8d9-aa03-47ff-9da4-2a038e2c3e1d" providerId="ADAL" clId="{A7FEFB18-6FF0-4DA9-8E9A-8A427976929D}" dt="2023-08-22T08:45:23.017" v="13128" actId="1076"/>
          <ac:grpSpMkLst>
            <pc:docMk/>
            <pc:sldMk cId="4065954592" sldId="283"/>
            <ac:grpSpMk id="3" creationId="{F37BA875-738E-42CA-B13B-A7F527610772}"/>
          </ac:grpSpMkLst>
        </pc:grpChg>
        <pc:picChg chg="mod">
          <ac:chgData name="STEWART-CROSS, LOUISE" userId="2e96e8d9-aa03-47ff-9da4-2a038e2c3e1d" providerId="ADAL" clId="{A7FEFB18-6FF0-4DA9-8E9A-8A427976929D}" dt="2023-08-16T08:36:01.495" v="3860" actId="14861"/>
          <ac:picMkLst>
            <pc:docMk/>
            <pc:sldMk cId="4065954592" sldId="283"/>
            <ac:picMk id="2" creationId="{56F40D4C-1698-433D-8B35-AB2B28D98B08}"/>
          </ac:picMkLst>
        </pc:picChg>
        <pc:picChg chg="add del">
          <ac:chgData name="STEWART-CROSS, LOUISE" userId="2e96e8d9-aa03-47ff-9da4-2a038e2c3e1d" providerId="ADAL" clId="{A7FEFB18-6FF0-4DA9-8E9A-8A427976929D}" dt="2023-08-22T08:45:19.515" v="13116" actId="478"/>
          <ac:picMkLst>
            <pc:docMk/>
            <pc:sldMk cId="4065954592" sldId="283"/>
            <ac:picMk id="31" creationId="{10E2F8DA-BFDC-38D7-00D1-44C9AC82CCE9}"/>
          </ac:picMkLst>
        </pc:picChg>
      </pc:sldChg>
      <pc:sldChg chg="modSp add del mod modNotesTx">
        <pc:chgData name="STEWART-CROSS, LOUISE" userId="2e96e8d9-aa03-47ff-9da4-2a038e2c3e1d" providerId="ADAL" clId="{A7FEFB18-6FF0-4DA9-8E9A-8A427976929D}" dt="2023-08-15T14:07:40.740" v="1218" actId="47"/>
        <pc:sldMkLst>
          <pc:docMk/>
          <pc:sldMk cId="1175220814" sldId="284"/>
        </pc:sldMkLst>
        <pc:spChg chg="mod">
          <ac:chgData name="STEWART-CROSS, LOUISE" userId="2e96e8d9-aa03-47ff-9da4-2a038e2c3e1d" providerId="ADAL" clId="{A7FEFB18-6FF0-4DA9-8E9A-8A427976929D}" dt="2023-08-14T11:18:05.836" v="946" actId="122"/>
          <ac:spMkLst>
            <pc:docMk/>
            <pc:sldMk cId="1175220814" sldId="284"/>
            <ac:spMk id="27" creationId="{6C34C955-821B-4FDE-CFB1-ADEA62B725CE}"/>
          </ac:spMkLst>
        </pc:spChg>
      </pc:sldChg>
      <pc:sldChg chg="addSp delSp modSp add mod modAnim modNotesTx">
        <pc:chgData name="STEWART-CROSS, LOUISE" userId="2e96e8d9-aa03-47ff-9da4-2a038e2c3e1d" providerId="ADAL" clId="{A7FEFB18-6FF0-4DA9-8E9A-8A427976929D}" dt="2023-08-16T13:28:53.407" v="7456"/>
        <pc:sldMkLst>
          <pc:docMk/>
          <pc:sldMk cId="1240231889" sldId="284"/>
        </pc:sldMkLst>
        <pc:spChg chg="add del mod">
          <ac:chgData name="STEWART-CROSS, LOUISE" userId="2e96e8d9-aa03-47ff-9da4-2a038e2c3e1d" providerId="ADAL" clId="{A7FEFB18-6FF0-4DA9-8E9A-8A427976929D}" dt="2023-08-16T13:20:53.690" v="7365" actId="478"/>
          <ac:spMkLst>
            <pc:docMk/>
            <pc:sldMk cId="1240231889" sldId="284"/>
            <ac:spMk id="12" creationId="{93FF0ECA-A78F-EA75-FE57-3A7561E68DBC}"/>
          </ac:spMkLst>
        </pc:spChg>
        <pc:spChg chg="add del mod">
          <ac:chgData name="STEWART-CROSS, LOUISE" userId="2e96e8d9-aa03-47ff-9da4-2a038e2c3e1d" providerId="ADAL" clId="{A7FEFB18-6FF0-4DA9-8E9A-8A427976929D}" dt="2023-08-16T13:20:52.995" v="7364" actId="478"/>
          <ac:spMkLst>
            <pc:docMk/>
            <pc:sldMk cId="1240231889" sldId="284"/>
            <ac:spMk id="13" creationId="{A0D2BE15-79E8-0F1E-DFED-B53A538CE4D1}"/>
          </ac:spMkLst>
        </pc:spChg>
        <pc:spChg chg="mod">
          <ac:chgData name="STEWART-CROSS, LOUISE" userId="2e96e8d9-aa03-47ff-9da4-2a038e2c3e1d" providerId="ADAL" clId="{A7FEFB18-6FF0-4DA9-8E9A-8A427976929D}" dt="2023-08-15T15:58:04.288" v="3805" actId="1076"/>
          <ac:spMkLst>
            <pc:docMk/>
            <pc:sldMk cId="1240231889" sldId="284"/>
            <ac:spMk id="27" creationId="{6C34C955-821B-4FDE-CFB1-ADEA62B725CE}"/>
          </ac:spMkLst>
        </pc:spChg>
        <pc:picChg chg="add mod">
          <ac:chgData name="STEWART-CROSS, LOUISE" userId="2e96e8d9-aa03-47ff-9da4-2a038e2c3e1d" providerId="ADAL" clId="{A7FEFB18-6FF0-4DA9-8E9A-8A427976929D}" dt="2023-08-16T13:23:25.966" v="7412" actId="1076"/>
          <ac:picMkLst>
            <pc:docMk/>
            <pc:sldMk cId="1240231889" sldId="284"/>
            <ac:picMk id="9" creationId="{F1377E10-323F-E427-F404-82DBBF8E7F33}"/>
          </ac:picMkLst>
        </pc:picChg>
        <pc:picChg chg="add mod">
          <ac:chgData name="STEWART-CROSS, LOUISE" userId="2e96e8d9-aa03-47ff-9da4-2a038e2c3e1d" providerId="ADAL" clId="{A7FEFB18-6FF0-4DA9-8E9A-8A427976929D}" dt="2023-08-16T13:26:51.447" v="7439" actId="1076"/>
          <ac:picMkLst>
            <pc:docMk/>
            <pc:sldMk cId="1240231889" sldId="284"/>
            <ac:picMk id="15" creationId="{0A3DFCAF-945F-AF18-FB2E-72DDF44120CD}"/>
          </ac:picMkLst>
        </pc:picChg>
        <pc:picChg chg="add mod">
          <ac:chgData name="STEWART-CROSS, LOUISE" userId="2e96e8d9-aa03-47ff-9da4-2a038e2c3e1d" providerId="ADAL" clId="{A7FEFB18-6FF0-4DA9-8E9A-8A427976929D}" dt="2023-08-16T13:23:06.070" v="7397" actId="1076"/>
          <ac:picMkLst>
            <pc:docMk/>
            <pc:sldMk cId="1240231889" sldId="284"/>
            <ac:picMk id="2050" creationId="{4E9F284D-7A9A-5856-63A4-6A1B8BC6CEA3}"/>
          </ac:picMkLst>
        </pc:picChg>
        <pc:picChg chg="add del mod">
          <ac:chgData name="STEWART-CROSS, LOUISE" userId="2e96e8d9-aa03-47ff-9da4-2a038e2c3e1d" providerId="ADAL" clId="{A7FEFB18-6FF0-4DA9-8E9A-8A427976929D}" dt="2023-08-16T13:18:29.703" v="7335" actId="478"/>
          <ac:picMkLst>
            <pc:docMk/>
            <pc:sldMk cId="1240231889" sldId="284"/>
            <ac:picMk id="2052" creationId="{84BE7483-68F2-BB71-759C-A2C998C61D67}"/>
          </ac:picMkLst>
        </pc:picChg>
        <pc:picChg chg="add del mod">
          <ac:chgData name="STEWART-CROSS, LOUISE" userId="2e96e8d9-aa03-47ff-9da4-2a038e2c3e1d" providerId="ADAL" clId="{A7FEFB18-6FF0-4DA9-8E9A-8A427976929D}" dt="2023-08-16T13:18:33.970" v="7339"/>
          <ac:picMkLst>
            <pc:docMk/>
            <pc:sldMk cId="1240231889" sldId="284"/>
            <ac:picMk id="2054" creationId="{41A0F735-EF0A-378F-BD18-410B8C73BCFE}"/>
          </ac:picMkLst>
        </pc:picChg>
        <pc:picChg chg="add mod">
          <ac:chgData name="STEWART-CROSS, LOUISE" userId="2e96e8d9-aa03-47ff-9da4-2a038e2c3e1d" providerId="ADAL" clId="{A7FEFB18-6FF0-4DA9-8E9A-8A427976929D}" dt="2023-08-16T13:23:07.246" v="7398" actId="1076"/>
          <ac:picMkLst>
            <pc:docMk/>
            <pc:sldMk cId="1240231889" sldId="284"/>
            <ac:picMk id="2056" creationId="{C041F798-E10B-1828-7CFC-863CEBF134D3}"/>
          </ac:picMkLst>
        </pc:picChg>
        <pc:picChg chg="add mod">
          <ac:chgData name="STEWART-CROSS, LOUISE" userId="2e96e8d9-aa03-47ff-9da4-2a038e2c3e1d" providerId="ADAL" clId="{A7FEFB18-6FF0-4DA9-8E9A-8A427976929D}" dt="2023-08-16T13:26:54.774" v="7441" actId="1076"/>
          <ac:picMkLst>
            <pc:docMk/>
            <pc:sldMk cId="1240231889" sldId="284"/>
            <ac:picMk id="2058" creationId="{543F8952-83A2-4B24-AB4D-693D4EB7DDA3}"/>
          </ac:picMkLst>
        </pc:picChg>
        <pc:picChg chg="add mod">
          <ac:chgData name="STEWART-CROSS, LOUISE" userId="2e96e8d9-aa03-47ff-9da4-2a038e2c3e1d" providerId="ADAL" clId="{A7FEFB18-6FF0-4DA9-8E9A-8A427976929D}" dt="2023-08-16T13:23:24.614" v="7411" actId="1076"/>
          <ac:picMkLst>
            <pc:docMk/>
            <pc:sldMk cId="1240231889" sldId="284"/>
            <ac:picMk id="2060" creationId="{E76595E1-6C0E-147C-2871-5841BFC021FF}"/>
          </ac:picMkLst>
        </pc:picChg>
        <pc:picChg chg="add mod">
          <ac:chgData name="STEWART-CROSS, LOUISE" userId="2e96e8d9-aa03-47ff-9da4-2a038e2c3e1d" providerId="ADAL" clId="{A7FEFB18-6FF0-4DA9-8E9A-8A427976929D}" dt="2023-08-16T13:26:52.823" v="7440" actId="1076"/>
          <ac:picMkLst>
            <pc:docMk/>
            <pc:sldMk cId="1240231889" sldId="284"/>
            <ac:picMk id="2062" creationId="{3665C708-DCE9-25F2-DB6F-6835213C32F7}"/>
          </ac:picMkLst>
        </pc:picChg>
        <pc:picChg chg="add mod">
          <ac:chgData name="STEWART-CROSS, LOUISE" userId="2e96e8d9-aa03-47ff-9da4-2a038e2c3e1d" providerId="ADAL" clId="{A7FEFB18-6FF0-4DA9-8E9A-8A427976929D}" dt="2023-08-16T13:27:00.813" v="7444" actId="688"/>
          <ac:picMkLst>
            <pc:docMk/>
            <pc:sldMk cId="1240231889" sldId="284"/>
            <ac:picMk id="2064" creationId="{D94C60E7-E34B-8658-7991-33C7F45354C4}"/>
          </ac:picMkLst>
        </pc:picChg>
        <pc:picChg chg="add mod">
          <ac:chgData name="STEWART-CROSS, LOUISE" userId="2e96e8d9-aa03-47ff-9da4-2a038e2c3e1d" providerId="ADAL" clId="{A7FEFB18-6FF0-4DA9-8E9A-8A427976929D}" dt="2023-08-16T13:26:48.550" v="7438" actId="1076"/>
          <ac:picMkLst>
            <pc:docMk/>
            <pc:sldMk cId="1240231889" sldId="284"/>
            <ac:picMk id="2066" creationId="{B81BFCED-225F-D546-FCF0-57CA361473D7}"/>
          </ac:picMkLst>
        </pc:picChg>
        <pc:cxnChg chg="add del">
          <ac:chgData name="STEWART-CROSS, LOUISE" userId="2e96e8d9-aa03-47ff-9da4-2a038e2c3e1d" providerId="ADAL" clId="{A7FEFB18-6FF0-4DA9-8E9A-8A427976929D}" dt="2023-08-16T13:19:38.335" v="7349" actId="478"/>
          <ac:cxnSpMkLst>
            <pc:docMk/>
            <pc:sldMk cId="1240231889" sldId="284"/>
            <ac:cxnSpMk id="11" creationId="{D5FCBB95-6D8E-7F43-FC17-BFA124C76395}"/>
          </ac:cxnSpMkLst>
        </pc:cxnChg>
      </pc:sldChg>
      <pc:sldChg chg="new add del">
        <pc:chgData name="STEWART-CROSS, LOUISE" userId="2e96e8d9-aa03-47ff-9da4-2a038e2c3e1d" providerId="ADAL" clId="{A7FEFB18-6FF0-4DA9-8E9A-8A427976929D}" dt="2023-08-14T11:07:20.515" v="328" actId="47"/>
        <pc:sldMkLst>
          <pc:docMk/>
          <pc:sldMk cId="2360690777" sldId="284"/>
        </pc:sldMkLst>
      </pc:sldChg>
      <pc:sldChg chg="new add del">
        <pc:chgData name="STEWART-CROSS, LOUISE" userId="2e96e8d9-aa03-47ff-9da4-2a038e2c3e1d" providerId="ADAL" clId="{A7FEFB18-6FF0-4DA9-8E9A-8A427976929D}" dt="2023-08-14T11:07:20.515" v="328" actId="47"/>
        <pc:sldMkLst>
          <pc:docMk/>
          <pc:sldMk cId="2539023037" sldId="285"/>
        </pc:sldMkLst>
      </pc:sldChg>
      <pc:sldChg chg="modSp add mod modAnim">
        <pc:chgData name="STEWART-CROSS, LOUISE" userId="2e96e8d9-aa03-47ff-9da4-2a038e2c3e1d" providerId="ADAL" clId="{A7FEFB18-6FF0-4DA9-8E9A-8A427976929D}" dt="2023-08-15T14:09:01.772" v="1223" actId="255"/>
        <pc:sldMkLst>
          <pc:docMk/>
          <pc:sldMk cId="2625496242" sldId="285"/>
        </pc:sldMkLst>
        <pc:spChg chg="mod">
          <ac:chgData name="STEWART-CROSS, LOUISE" userId="2e96e8d9-aa03-47ff-9da4-2a038e2c3e1d" providerId="ADAL" clId="{A7FEFB18-6FF0-4DA9-8E9A-8A427976929D}" dt="2023-08-15T14:09:01.772" v="1223" actId="255"/>
          <ac:spMkLst>
            <pc:docMk/>
            <pc:sldMk cId="2625496242" sldId="285"/>
            <ac:spMk id="10" creationId="{418BE4A1-736C-DA25-F50C-7BA2C0526FA5}"/>
          </ac:spMkLst>
        </pc:spChg>
        <pc:spChg chg="mod">
          <ac:chgData name="STEWART-CROSS, LOUISE" userId="2e96e8d9-aa03-47ff-9da4-2a038e2c3e1d" providerId="ADAL" clId="{A7FEFB18-6FF0-4DA9-8E9A-8A427976929D}" dt="2023-08-14T13:45:55.980" v="1201" actId="1076"/>
          <ac:spMkLst>
            <pc:docMk/>
            <pc:sldMk cId="2625496242" sldId="285"/>
            <ac:spMk id="13" creationId="{B58019B7-55BA-660C-0080-598280907B23}"/>
          </ac:spMkLst>
        </pc:spChg>
        <pc:grpChg chg="mod">
          <ac:chgData name="STEWART-CROSS, LOUISE" userId="2e96e8d9-aa03-47ff-9da4-2a038e2c3e1d" providerId="ADAL" clId="{A7FEFB18-6FF0-4DA9-8E9A-8A427976929D}" dt="2023-08-15T13:52:26.508" v="1213" actId="14100"/>
          <ac:grpSpMkLst>
            <pc:docMk/>
            <pc:sldMk cId="2625496242" sldId="285"/>
            <ac:grpSpMk id="2" creationId="{00000000-0000-0000-0000-000000000000}"/>
          </ac:grpSpMkLst>
        </pc:grpChg>
      </pc:sldChg>
      <pc:sldChg chg="addSp delSp modSp add del">
        <pc:chgData name="STEWART-CROSS, LOUISE" userId="2e96e8d9-aa03-47ff-9da4-2a038e2c3e1d" providerId="ADAL" clId="{A7FEFB18-6FF0-4DA9-8E9A-8A427976929D}" dt="2023-08-15T14:41:26.704" v="1266"/>
        <pc:sldMkLst>
          <pc:docMk/>
          <pc:sldMk cId="2130028058" sldId="286"/>
        </pc:sldMkLst>
        <pc:picChg chg="add del mod">
          <ac:chgData name="STEWART-CROSS, LOUISE" userId="2e96e8d9-aa03-47ff-9da4-2a038e2c3e1d" providerId="ADAL" clId="{A7FEFB18-6FF0-4DA9-8E9A-8A427976929D}" dt="2023-08-15T14:41:25.779" v="1265"/>
          <ac:picMkLst>
            <pc:docMk/>
            <pc:sldMk cId="2130028058" sldId="286"/>
            <ac:picMk id="24" creationId="{7D8D03FF-5D00-DC47-0D25-3E0AD564ECCE}"/>
          </ac:picMkLst>
        </pc:picChg>
      </pc:sldChg>
      <pc:sldChg chg="new add del">
        <pc:chgData name="STEWART-CROSS, LOUISE" userId="2e96e8d9-aa03-47ff-9da4-2a038e2c3e1d" providerId="ADAL" clId="{A7FEFB18-6FF0-4DA9-8E9A-8A427976929D}" dt="2023-08-14T11:07:20.515" v="328" actId="47"/>
        <pc:sldMkLst>
          <pc:docMk/>
          <pc:sldMk cId="3349920054" sldId="286"/>
        </pc:sldMkLst>
      </pc:sldChg>
      <pc:sldChg chg="addSp delSp modSp add mod addAnim delAnim modAnim modNotesTx">
        <pc:chgData name="STEWART-CROSS, LOUISE" userId="2e96e8d9-aa03-47ff-9da4-2a038e2c3e1d" providerId="ADAL" clId="{A7FEFB18-6FF0-4DA9-8E9A-8A427976929D}" dt="2023-08-21T14:45:01.565" v="12182" actId="478"/>
        <pc:sldMkLst>
          <pc:docMk/>
          <pc:sldMk cId="3766741854" sldId="286"/>
        </pc:sldMkLst>
        <pc:spChg chg="add del mod">
          <ac:chgData name="STEWART-CROSS, LOUISE" userId="2e96e8d9-aa03-47ff-9da4-2a038e2c3e1d" providerId="ADAL" clId="{A7FEFB18-6FF0-4DA9-8E9A-8A427976929D}" dt="2023-08-16T14:57:40.237" v="8557" actId="478"/>
          <ac:spMkLst>
            <pc:docMk/>
            <pc:sldMk cId="3766741854" sldId="286"/>
            <ac:spMk id="4" creationId="{42FFE0B1-DA49-1E6E-5E16-69AA199D1151}"/>
          </ac:spMkLst>
        </pc:spChg>
        <pc:spChg chg="add mod">
          <ac:chgData name="STEWART-CROSS, LOUISE" userId="2e96e8d9-aa03-47ff-9da4-2a038e2c3e1d" providerId="ADAL" clId="{A7FEFB18-6FF0-4DA9-8E9A-8A427976929D}" dt="2023-08-16T14:59:34.407" v="8585" actId="164"/>
          <ac:spMkLst>
            <pc:docMk/>
            <pc:sldMk cId="3766741854" sldId="286"/>
            <ac:spMk id="5" creationId="{8FAA5204-C77A-D32B-0DD4-6625892AC002}"/>
          </ac:spMkLst>
        </pc:spChg>
        <pc:spChg chg="add mod">
          <ac:chgData name="STEWART-CROSS, LOUISE" userId="2e96e8d9-aa03-47ff-9da4-2a038e2c3e1d" providerId="ADAL" clId="{A7FEFB18-6FF0-4DA9-8E9A-8A427976929D}" dt="2023-08-16T14:59:34.407" v="8585" actId="164"/>
          <ac:spMkLst>
            <pc:docMk/>
            <pc:sldMk cId="3766741854" sldId="286"/>
            <ac:spMk id="6" creationId="{8183BF07-3231-9253-0C7B-9D2AAF9BF268}"/>
          </ac:spMkLst>
        </pc:spChg>
        <pc:spChg chg="mod">
          <ac:chgData name="STEWART-CROSS, LOUISE" userId="2e96e8d9-aa03-47ff-9da4-2a038e2c3e1d" providerId="ADAL" clId="{A7FEFB18-6FF0-4DA9-8E9A-8A427976929D}" dt="2023-08-16T14:59:39.738" v="8587"/>
          <ac:spMkLst>
            <pc:docMk/>
            <pc:sldMk cId="3766741854" sldId="286"/>
            <ac:spMk id="9" creationId="{ACF37BD4-9ADB-A15D-9C2D-F866641203C1}"/>
          </ac:spMkLst>
        </pc:spChg>
        <pc:spChg chg="mod">
          <ac:chgData name="STEWART-CROSS, LOUISE" userId="2e96e8d9-aa03-47ff-9da4-2a038e2c3e1d" providerId="ADAL" clId="{A7FEFB18-6FF0-4DA9-8E9A-8A427976929D}" dt="2023-08-16T14:59:39.738" v="8587"/>
          <ac:spMkLst>
            <pc:docMk/>
            <pc:sldMk cId="3766741854" sldId="286"/>
            <ac:spMk id="10" creationId="{664546CC-B8F7-F773-672E-DF8688B50F93}"/>
          </ac:spMkLst>
        </pc:spChg>
        <pc:spChg chg="mod">
          <ac:chgData name="STEWART-CROSS, LOUISE" userId="2e96e8d9-aa03-47ff-9da4-2a038e2c3e1d" providerId="ADAL" clId="{A7FEFB18-6FF0-4DA9-8E9A-8A427976929D}" dt="2023-08-16T14:59:53.022" v="8589"/>
          <ac:spMkLst>
            <pc:docMk/>
            <pc:sldMk cId="3766741854" sldId="286"/>
            <ac:spMk id="18" creationId="{479EDB49-D970-C795-17BF-E5705233F6CE}"/>
          </ac:spMkLst>
        </pc:spChg>
        <pc:spChg chg="mod">
          <ac:chgData name="STEWART-CROSS, LOUISE" userId="2e96e8d9-aa03-47ff-9da4-2a038e2c3e1d" providerId="ADAL" clId="{A7FEFB18-6FF0-4DA9-8E9A-8A427976929D}" dt="2023-08-16T15:00:37.196" v="8613" actId="2711"/>
          <ac:spMkLst>
            <pc:docMk/>
            <pc:sldMk cId="3766741854" sldId="286"/>
            <ac:spMk id="19" creationId="{EB3F6131-7492-B4E0-AB9E-1858C075A9CA}"/>
          </ac:spMkLst>
        </pc:spChg>
        <pc:spChg chg="del">
          <ac:chgData name="STEWART-CROSS, LOUISE" userId="2e96e8d9-aa03-47ff-9da4-2a038e2c3e1d" providerId="ADAL" clId="{A7FEFB18-6FF0-4DA9-8E9A-8A427976929D}" dt="2023-08-15T14:42:48.323" v="1277" actId="478"/>
          <ac:spMkLst>
            <pc:docMk/>
            <pc:sldMk cId="3766741854" sldId="286"/>
            <ac:spMk id="25" creationId="{E0A61253-64F3-3049-2ACE-2F898E521548}"/>
          </ac:spMkLst>
        </pc:spChg>
        <pc:spChg chg="add del mod">
          <ac:chgData name="STEWART-CROSS, LOUISE" userId="2e96e8d9-aa03-47ff-9da4-2a038e2c3e1d" providerId="ADAL" clId="{A7FEFB18-6FF0-4DA9-8E9A-8A427976929D}" dt="2023-08-15T14:45:22.579" v="1328" actId="1076"/>
          <ac:spMkLst>
            <pc:docMk/>
            <pc:sldMk cId="3766741854" sldId="286"/>
            <ac:spMk id="31" creationId="{F5EFBD78-DA84-8F70-12A8-903C8AA562CC}"/>
          </ac:spMkLst>
        </pc:spChg>
        <pc:spChg chg="add mod">
          <ac:chgData name="STEWART-CROSS, LOUISE" userId="2e96e8d9-aa03-47ff-9da4-2a038e2c3e1d" providerId="ADAL" clId="{A7FEFB18-6FF0-4DA9-8E9A-8A427976929D}" dt="2023-08-16T14:56:39.453" v="8547" actId="20577"/>
          <ac:spMkLst>
            <pc:docMk/>
            <pc:sldMk cId="3766741854" sldId="286"/>
            <ac:spMk id="32" creationId="{9B81D569-392F-B41E-B7AD-259C82F5CB98}"/>
          </ac:spMkLst>
        </pc:spChg>
        <pc:grpChg chg="del">
          <ac:chgData name="STEWART-CROSS, LOUISE" userId="2e96e8d9-aa03-47ff-9da4-2a038e2c3e1d" providerId="ADAL" clId="{A7FEFB18-6FF0-4DA9-8E9A-8A427976929D}" dt="2023-08-15T14:44:16.948" v="1293" actId="478"/>
          <ac:grpSpMkLst>
            <pc:docMk/>
            <pc:sldMk cId="3766741854" sldId="286"/>
            <ac:grpSpMk id="2" creationId="{00000000-0000-0000-0000-000000000000}"/>
          </ac:grpSpMkLst>
        </pc:grpChg>
        <pc:grpChg chg="del">
          <ac:chgData name="STEWART-CROSS, LOUISE" userId="2e96e8d9-aa03-47ff-9da4-2a038e2c3e1d" providerId="ADAL" clId="{A7FEFB18-6FF0-4DA9-8E9A-8A427976929D}" dt="2023-08-15T14:44:20.179" v="1295" actId="478"/>
          <ac:grpSpMkLst>
            <pc:docMk/>
            <pc:sldMk cId="3766741854" sldId="286"/>
            <ac:grpSpMk id="5" creationId="{00000000-0000-0000-0000-000000000000}"/>
          </ac:grpSpMkLst>
        </pc:grpChg>
        <pc:grpChg chg="add del mod">
          <ac:chgData name="STEWART-CROSS, LOUISE" userId="2e96e8d9-aa03-47ff-9da4-2a038e2c3e1d" providerId="ADAL" clId="{A7FEFB18-6FF0-4DA9-8E9A-8A427976929D}" dt="2023-08-21T14:45:01.565" v="12182" actId="478"/>
          <ac:grpSpMkLst>
            <pc:docMk/>
            <pc:sldMk cId="3766741854" sldId="286"/>
            <ac:grpSpMk id="7" creationId="{55333914-7538-283C-1C2B-4E0558C6356E}"/>
          </ac:grpSpMkLst>
        </pc:grpChg>
        <pc:grpChg chg="del">
          <ac:chgData name="STEWART-CROSS, LOUISE" userId="2e96e8d9-aa03-47ff-9da4-2a038e2c3e1d" providerId="ADAL" clId="{A7FEFB18-6FF0-4DA9-8E9A-8A427976929D}" dt="2023-08-15T14:44:14.599" v="1292" actId="478"/>
          <ac:grpSpMkLst>
            <pc:docMk/>
            <pc:sldMk cId="3766741854" sldId="286"/>
            <ac:grpSpMk id="8" creationId="{00000000-0000-0000-0000-000000000000}"/>
          </ac:grpSpMkLst>
        </pc:grpChg>
        <pc:grpChg chg="add mod">
          <ac:chgData name="STEWART-CROSS, LOUISE" userId="2e96e8d9-aa03-47ff-9da4-2a038e2c3e1d" providerId="ADAL" clId="{A7FEFB18-6FF0-4DA9-8E9A-8A427976929D}" dt="2023-08-16T14:59:47.333" v="8588" actId="1076"/>
          <ac:grpSpMkLst>
            <pc:docMk/>
            <pc:sldMk cId="3766741854" sldId="286"/>
            <ac:grpSpMk id="8" creationId="{59D152EB-5858-8654-26C9-07C646A99551}"/>
          </ac:grpSpMkLst>
        </pc:grpChg>
        <pc:grpChg chg="del">
          <ac:chgData name="STEWART-CROSS, LOUISE" userId="2e96e8d9-aa03-47ff-9da4-2a038e2c3e1d" providerId="ADAL" clId="{A7FEFB18-6FF0-4DA9-8E9A-8A427976929D}" dt="2023-08-15T14:43:56.732" v="1289" actId="478"/>
          <ac:grpSpMkLst>
            <pc:docMk/>
            <pc:sldMk cId="3766741854" sldId="286"/>
            <ac:grpSpMk id="17" creationId="{00000000-0000-0000-0000-000000000000}"/>
          </ac:grpSpMkLst>
        </pc:grpChg>
        <pc:grpChg chg="add mod">
          <ac:chgData name="STEWART-CROSS, LOUISE" userId="2e96e8d9-aa03-47ff-9da4-2a038e2c3e1d" providerId="ADAL" clId="{A7FEFB18-6FF0-4DA9-8E9A-8A427976929D}" dt="2023-08-16T14:59:55.365" v="8590" actId="1076"/>
          <ac:grpSpMkLst>
            <pc:docMk/>
            <pc:sldMk cId="3766741854" sldId="286"/>
            <ac:grpSpMk id="17" creationId="{755E1128-D184-58EB-3EEC-6F2A3C62267C}"/>
          </ac:grpSpMkLst>
        </pc:grpChg>
        <pc:picChg chg="add mod">
          <ac:chgData name="STEWART-CROSS, LOUISE" userId="2e96e8d9-aa03-47ff-9da4-2a038e2c3e1d" providerId="ADAL" clId="{A7FEFB18-6FF0-4DA9-8E9A-8A427976929D}" dt="2023-08-16T14:49:57.564" v="7587" actId="1076"/>
          <ac:picMkLst>
            <pc:docMk/>
            <pc:sldMk cId="3766741854" sldId="286"/>
            <ac:picMk id="3" creationId="{B18E30BD-C0B4-7FDA-EBB8-96144C117A7C}"/>
          </ac:picMkLst>
        </pc:picChg>
        <pc:picChg chg="del">
          <ac:chgData name="STEWART-CROSS, LOUISE" userId="2e96e8d9-aa03-47ff-9da4-2a038e2c3e1d" providerId="ADAL" clId="{A7FEFB18-6FF0-4DA9-8E9A-8A427976929D}" dt="2023-08-15T14:44:18.337" v="1294" actId="478"/>
          <ac:picMkLst>
            <pc:docMk/>
            <pc:sldMk cId="3766741854" sldId="286"/>
            <ac:picMk id="20" creationId="{00000000-0000-0000-0000-000000000000}"/>
          </ac:picMkLst>
        </pc:picChg>
        <pc:picChg chg="add del mod">
          <ac:chgData name="STEWART-CROSS, LOUISE" userId="2e96e8d9-aa03-47ff-9da4-2a038e2c3e1d" providerId="ADAL" clId="{A7FEFB18-6FF0-4DA9-8E9A-8A427976929D}" dt="2023-08-15T14:43:06.788" v="1280" actId="478"/>
          <ac:picMkLst>
            <pc:docMk/>
            <pc:sldMk cId="3766741854" sldId="286"/>
            <ac:picMk id="24" creationId="{D5DC84CA-E801-8F4A-3FBC-92BB144A0EBB}"/>
          </ac:picMkLst>
        </pc:picChg>
        <pc:picChg chg="add del mod">
          <ac:chgData name="STEWART-CROSS, LOUISE" userId="2e96e8d9-aa03-47ff-9da4-2a038e2c3e1d" providerId="ADAL" clId="{A7FEFB18-6FF0-4DA9-8E9A-8A427976929D}" dt="2023-08-15T14:44:02.128" v="1291" actId="478"/>
          <ac:picMkLst>
            <pc:docMk/>
            <pc:sldMk cId="3766741854" sldId="286"/>
            <ac:picMk id="27" creationId="{70BE62E2-BABC-9A40-ED89-8DA6C179A335}"/>
          </ac:picMkLst>
        </pc:picChg>
        <pc:picChg chg="add del mod">
          <ac:chgData name="STEWART-CROSS, LOUISE" userId="2e96e8d9-aa03-47ff-9da4-2a038e2c3e1d" providerId="ADAL" clId="{A7FEFB18-6FF0-4DA9-8E9A-8A427976929D}" dt="2023-08-15T14:44:26.731" v="1298" actId="478"/>
          <ac:picMkLst>
            <pc:docMk/>
            <pc:sldMk cId="3766741854" sldId="286"/>
            <ac:picMk id="28" creationId="{96698047-3E32-CE2C-4000-63FE444015C0}"/>
          </ac:picMkLst>
        </pc:picChg>
        <pc:picChg chg="add del mod">
          <ac:chgData name="STEWART-CROSS, LOUISE" userId="2e96e8d9-aa03-47ff-9da4-2a038e2c3e1d" providerId="ADAL" clId="{A7FEFB18-6FF0-4DA9-8E9A-8A427976929D}" dt="2023-08-15T14:58:13.137" v="1684" actId="478"/>
          <ac:picMkLst>
            <pc:docMk/>
            <pc:sldMk cId="3766741854" sldId="286"/>
            <ac:picMk id="30" creationId="{BB804623-3735-5D82-9FC3-9AD43C32B7E0}"/>
          </ac:picMkLst>
        </pc:picChg>
        <pc:picChg chg="add del mod">
          <ac:chgData name="STEWART-CROSS, LOUISE" userId="2e96e8d9-aa03-47ff-9da4-2a038e2c3e1d" providerId="ADAL" clId="{A7FEFB18-6FF0-4DA9-8E9A-8A427976929D}" dt="2023-08-16T14:42:24.833" v="7577" actId="478"/>
          <ac:picMkLst>
            <pc:docMk/>
            <pc:sldMk cId="3766741854" sldId="286"/>
            <ac:picMk id="34" creationId="{77F533D9-D050-2875-1DB1-91CFC017DD5F}"/>
          </ac:picMkLst>
        </pc:picChg>
      </pc:sldChg>
      <pc:sldChg chg="addSp delSp modSp del mod setBg">
        <pc:chgData name="STEWART-CROSS, LOUISE" userId="2e96e8d9-aa03-47ff-9da4-2a038e2c3e1d" providerId="ADAL" clId="{A7FEFB18-6FF0-4DA9-8E9A-8A427976929D}" dt="2023-08-18T10:00:41.972" v="8620" actId="47"/>
        <pc:sldMkLst>
          <pc:docMk/>
          <pc:sldMk cId="0" sldId="287"/>
        </pc:sldMkLst>
        <pc:spChg chg="mod">
          <ac:chgData name="STEWART-CROSS, LOUISE" userId="2e96e8d9-aa03-47ff-9da4-2a038e2c3e1d" providerId="ADAL" clId="{A7FEFB18-6FF0-4DA9-8E9A-8A427976929D}" dt="2023-08-18T10:00:18.523" v="8619" actId="1076"/>
          <ac:spMkLst>
            <pc:docMk/>
            <pc:sldMk cId="0" sldId="287"/>
            <ac:spMk id="135" creationId="{00000000-0000-0000-0000-000000000000}"/>
          </ac:spMkLst>
        </pc:spChg>
        <pc:picChg chg="add del mod">
          <ac:chgData name="STEWART-CROSS, LOUISE" userId="2e96e8d9-aa03-47ff-9da4-2a038e2c3e1d" providerId="ADAL" clId="{A7FEFB18-6FF0-4DA9-8E9A-8A427976929D}" dt="2023-08-15T15:54:16.992" v="3388" actId="478"/>
          <ac:picMkLst>
            <pc:docMk/>
            <pc:sldMk cId="0" sldId="287"/>
            <ac:picMk id="2" creationId="{29C56BD9-5660-87E2-B3C4-0D43495D3529}"/>
          </ac:picMkLst>
        </pc:picChg>
        <pc:picChg chg="add del mod">
          <ac:chgData name="STEWART-CROSS, LOUISE" userId="2e96e8d9-aa03-47ff-9da4-2a038e2c3e1d" providerId="ADAL" clId="{A7FEFB18-6FF0-4DA9-8E9A-8A427976929D}" dt="2023-08-18T10:00:00.353" v="8615" actId="478"/>
          <ac:picMkLst>
            <pc:docMk/>
            <pc:sldMk cId="0" sldId="287"/>
            <ac:picMk id="4" creationId="{B878C6C1-64D5-2D6F-1AC6-82645DFA8E18}"/>
          </ac:picMkLst>
        </pc:picChg>
        <pc:picChg chg="mod">
          <ac:chgData name="STEWART-CROSS, LOUISE" userId="2e96e8d9-aa03-47ff-9da4-2a038e2c3e1d" providerId="ADAL" clId="{A7FEFB18-6FF0-4DA9-8E9A-8A427976929D}" dt="2023-08-18T10:00:18.523" v="8619" actId="1076"/>
          <ac:picMkLst>
            <pc:docMk/>
            <pc:sldMk cId="0" sldId="287"/>
            <ac:picMk id="1026" creationId="{00000000-0000-0000-0000-000000000000}"/>
          </ac:picMkLst>
        </pc:picChg>
      </pc:sldChg>
      <pc:sldChg chg="new add del">
        <pc:chgData name="STEWART-CROSS, LOUISE" userId="2e96e8d9-aa03-47ff-9da4-2a038e2c3e1d" providerId="ADAL" clId="{A7FEFB18-6FF0-4DA9-8E9A-8A427976929D}" dt="2023-08-14T11:07:20.515" v="328" actId="47"/>
        <pc:sldMkLst>
          <pc:docMk/>
          <pc:sldMk cId="3022205434" sldId="287"/>
        </pc:sldMkLst>
      </pc:sldChg>
      <pc:sldChg chg="addSp delSp modSp del mod setBg">
        <pc:chgData name="STEWART-CROSS, LOUISE" userId="2e96e8d9-aa03-47ff-9da4-2a038e2c3e1d" providerId="ADAL" clId="{A7FEFB18-6FF0-4DA9-8E9A-8A427976929D}" dt="2023-08-18T10:00:41.972" v="8620" actId="47"/>
        <pc:sldMkLst>
          <pc:docMk/>
          <pc:sldMk cId="0" sldId="288"/>
        </pc:sldMkLst>
        <pc:spChg chg="mod">
          <ac:chgData name="STEWART-CROSS, LOUISE" userId="2e96e8d9-aa03-47ff-9da4-2a038e2c3e1d" providerId="ADAL" clId="{A7FEFB18-6FF0-4DA9-8E9A-8A427976929D}" dt="2023-08-15T15:07:49.760" v="1875" actId="207"/>
          <ac:spMkLst>
            <pc:docMk/>
            <pc:sldMk cId="0" sldId="288"/>
            <ac:spMk id="140" creationId="{00000000-0000-0000-0000-000000000000}"/>
          </ac:spMkLst>
        </pc:spChg>
        <pc:picChg chg="add del mod">
          <ac:chgData name="STEWART-CROSS, LOUISE" userId="2e96e8d9-aa03-47ff-9da4-2a038e2c3e1d" providerId="ADAL" clId="{A7FEFB18-6FF0-4DA9-8E9A-8A427976929D}" dt="2023-08-15T15:08:03.101" v="1877" actId="478"/>
          <ac:picMkLst>
            <pc:docMk/>
            <pc:sldMk cId="0" sldId="288"/>
            <ac:picMk id="1026" creationId="{552BB762-6D31-5DC8-5E95-BA40F40FE0AF}"/>
          </ac:picMkLst>
        </pc:picChg>
        <pc:picChg chg="add del mod">
          <ac:chgData name="STEWART-CROSS, LOUISE" userId="2e96e8d9-aa03-47ff-9da4-2a038e2c3e1d" providerId="ADAL" clId="{A7FEFB18-6FF0-4DA9-8E9A-8A427976929D}" dt="2023-08-15T15:12:19.060" v="2012" actId="478"/>
          <ac:picMkLst>
            <pc:docMk/>
            <pc:sldMk cId="0" sldId="288"/>
            <ac:picMk id="1028" creationId="{18F54ACF-451A-7BBC-B3F8-ECD7E1078856}"/>
          </ac:picMkLst>
        </pc:picChg>
        <pc:picChg chg="add mod">
          <ac:chgData name="STEWART-CROSS, LOUISE" userId="2e96e8d9-aa03-47ff-9da4-2a038e2c3e1d" providerId="ADAL" clId="{A7FEFB18-6FF0-4DA9-8E9A-8A427976929D}" dt="2023-08-15T15:13:08.415" v="2014" actId="1076"/>
          <ac:picMkLst>
            <pc:docMk/>
            <pc:sldMk cId="0" sldId="288"/>
            <ac:picMk id="1030" creationId="{BD7E1BA3-81C0-37B7-75D5-415E9F2BE325}"/>
          </ac:picMkLst>
        </pc:picChg>
        <pc:picChg chg="del mod">
          <ac:chgData name="STEWART-CROSS, LOUISE" userId="2e96e8d9-aa03-47ff-9da4-2a038e2c3e1d" providerId="ADAL" clId="{A7FEFB18-6FF0-4DA9-8E9A-8A427976929D}" dt="2023-08-15T15:06:46.193" v="1806" actId="478"/>
          <ac:picMkLst>
            <pc:docMk/>
            <pc:sldMk cId="0" sldId="288"/>
            <ac:picMk id="2050" creationId="{00000000-0000-0000-0000-000000000000}"/>
          </ac:picMkLst>
        </pc:picChg>
      </pc:sldChg>
      <pc:sldChg chg="new add del">
        <pc:chgData name="STEWART-CROSS, LOUISE" userId="2e96e8d9-aa03-47ff-9da4-2a038e2c3e1d" providerId="ADAL" clId="{A7FEFB18-6FF0-4DA9-8E9A-8A427976929D}" dt="2023-08-14T11:07:20.515" v="328" actId="47"/>
        <pc:sldMkLst>
          <pc:docMk/>
          <pc:sldMk cId="3378763584" sldId="288"/>
        </pc:sldMkLst>
      </pc:sldChg>
      <pc:sldChg chg="addSp delSp modSp del mod setBg">
        <pc:chgData name="STEWART-CROSS, LOUISE" userId="2e96e8d9-aa03-47ff-9da4-2a038e2c3e1d" providerId="ADAL" clId="{A7FEFB18-6FF0-4DA9-8E9A-8A427976929D}" dt="2023-08-18T10:00:41.972" v="8620" actId="47"/>
        <pc:sldMkLst>
          <pc:docMk/>
          <pc:sldMk cId="0" sldId="289"/>
        </pc:sldMkLst>
        <pc:spChg chg="mod">
          <ac:chgData name="STEWART-CROSS, LOUISE" userId="2e96e8d9-aa03-47ff-9da4-2a038e2c3e1d" providerId="ADAL" clId="{A7FEFB18-6FF0-4DA9-8E9A-8A427976929D}" dt="2023-08-15T15:16:49.995" v="2123"/>
          <ac:spMkLst>
            <pc:docMk/>
            <pc:sldMk cId="0" sldId="289"/>
            <ac:spMk id="155" creationId="{00000000-0000-0000-0000-000000000000}"/>
          </ac:spMkLst>
        </pc:spChg>
        <pc:picChg chg="del">
          <ac:chgData name="STEWART-CROSS, LOUISE" userId="2e96e8d9-aa03-47ff-9da4-2a038e2c3e1d" providerId="ADAL" clId="{A7FEFB18-6FF0-4DA9-8E9A-8A427976929D}" dt="2023-08-15T15:16:25.269" v="2082" actId="478"/>
          <ac:picMkLst>
            <pc:docMk/>
            <pc:sldMk cId="0" sldId="289"/>
            <ac:picMk id="2" creationId="{00000000-0000-0000-0000-000000000000}"/>
          </ac:picMkLst>
        </pc:picChg>
        <pc:picChg chg="add mod">
          <ac:chgData name="STEWART-CROSS, LOUISE" userId="2e96e8d9-aa03-47ff-9da4-2a038e2c3e1d" providerId="ADAL" clId="{A7FEFB18-6FF0-4DA9-8E9A-8A427976929D}" dt="2023-08-15T15:16:38.840" v="2122"/>
          <ac:picMkLst>
            <pc:docMk/>
            <pc:sldMk cId="0" sldId="289"/>
            <ac:picMk id="3074" creationId="{77A886E0-29E7-A0C0-1EB1-76095F3F1E91}"/>
          </ac:picMkLst>
        </pc:picChg>
      </pc:sldChg>
      <pc:sldChg chg="new add del">
        <pc:chgData name="STEWART-CROSS, LOUISE" userId="2e96e8d9-aa03-47ff-9da4-2a038e2c3e1d" providerId="ADAL" clId="{A7FEFB18-6FF0-4DA9-8E9A-8A427976929D}" dt="2023-08-14T11:07:20.515" v="328" actId="47"/>
        <pc:sldMkLst>
          <pc:docMk/>
          <pc:sldMk cId="932631720" sldId="289"/>
        </pc:sldMkLst>
      </pc:sldChg>
      <pc:sldChg chg="addSp delSp modSp del mod setBg">
        <pc:chgData name="STEWART-CROSS, LOUISE" userId="2e96e8d9-aa03-47ff-9da4-2a038e2c3e1d" providerId="ADAL" clId="{A7FEFB18-6FF0-4DA9-8E9A-8A427976929D}" dt="2023-08-18T10:00:41.972" v="8620" actId="47"/>
        <pc:sldMkLst>
          <pc:docMk/>
          <pc:sldMk cId="0" sldId="290"/>
        </pc:sldMkLst>
        <pc:spChg chg="mod">
          <ac:chgData name="STEWART-CROSS, LOUISE" userId="2e96e8d9-aa03-47ff-9da4-2a038e2c3e1d" providerId="ADAL" clId="{A7FEFB18-6FF0-4DA9-8E9A-8A427976929D}" dt="2023-08-15T15:27:29.430" v="2341" actId="207"/>
          <ac:spMkLst>
            <pc:docMk/>
            <pc:sldMk cId="0" sldId="290"/>
            <ac:spMk id="185" creationId="{00000000-0000-0000-0000-000000000000}"/>
          </ac:spMkLst>
        </pc:spChg>
        <pc:picChg chg="del">
          <ac:chgData name="STEWART-CROSS, LOUISE" userId="2e96e8d9-aa03-47ff-9da4-2a038e2c3e1d" providerId="ADAL" clId="{A7FEFB18-6FF0-4DA9-8E9A-8A427976929D}" dt="2023-08-15T15:27:04.345" v="2335" actId="478"/>
          <ac:picMkLst>
            <pc:docMk/>
            <pc:sldMk cId="0" sldId="290"/>
            <ac:picMk id="2" creationId="{00000000-0000-0000-0000-000000000000}"/>
          </ac:picMkLst>
        </pc:picChg>
        <pc:picChg chg="add mod">
          <ac:chgData name="STEWART-CROSS, LOUISE" userId="2e96e8d9-aa03-47ff-9da4-2a038e2c3e1d" providerId="ADAL" clId="{A7FEFB18-6FF0-4DA9-8E9A-8A427976929D}" dt="2023-08-15T15:29:36.864" v="2538" actId="14861"/>
          <ac:picMkLst>
            <pc:docMk/>
            <pc:sldMk cId="0" sldId="290"/>
            <ac:picMk id="6146" creationId="{E3414DD4-F4A2-5ECB-745C-22F3004ADC75}"/>
          </ac:picMkLst>
        </pc:picChg>
      </pc:sldChg>
      <pc:sldChg chg="new add del">
        <pc:chgData name="STEWART-CROSS, LOUISE" userId="2e96e8d9-aa03-47ff-9da4-2a038e2c3e1d" providerId="ADAL" clId="{A7FEFB18-6FF0-4DA9-8E9A-8A427976929D}" dt="2023-08-14T11:07:20.515" v="328" actId="47"/>
        <pc:sldMkLst>
          <pc:docMk/>
          <pc:sldMk cId="694687882" sldId="290"/>
        </pc:sldMkLst>
      </pc:sldChg>
      <pc:sldChg chg="modSp del mod setBg">
        <pc:chgData name="STEWART-CROSS, LOUISE" userId="2e96e8d9-aa03-47ff-9da4-2a038e2c3e1d" providerId="ADAL" clId="{A7FEFB18-6FF0-4DA9-8E9A-8A427976929D}" dt="2023-08-18T10:00:41.972" v="8620" actId="47"/>
        <pc:sldMkLst>
          <pc:docMk/>
          <pc:sldMk cId="0" sldId="291"/>
        </pc:sldMkLst>
        <pc:spChg chg="mod">
          <ac:chgData name="STEWART-CROSS, LOUISE" userId="2e96e8d9-aa03-47ff-9da4-2a038e2c3e1d" providerId="ADAL" clId="{A7FEFB18-6FF0-4DA9-8E9A-8A427976929D}" dt="2023-08-15T15:29:53.422" v="2541"/>
          <ac:spMkLst>
            <pc:docMk/>
            <pc:sldMk cId="0" sldId="291"/>
            <ac:spMk id="190" creationId="{00000000-0000-0000-0000-000000000000}"/>
          </ac:spMkLst>
        </pc:spChg>
        <pc:picChg chg="mod">
          <ac:chgData name="STEWART-CROSS, LOUISE" userId="2e96e8d9-aa03-47ff-9da4-2a038e2c3e1d" providerId="ADAL" clId="{A7FEFB18-6FF0-4DA9-8E9A-8A427976929D}" dt="2023-08-15T15:30:29.417" v="2601" actId="29295"/>
          <ac:picMkLst>
            <pc:docMk/>
            <pc:sldMk cId="0" sldId="291"/>
            <ac:picMk id="2" creationId="{00000000-0000-0000-0000-000000000000}"/>
          </ac:picMkLst>
        </pc:picChg>
      </pc:sldChg>
      <pc:sldChg chg="new add del">
        <pc:chgData name="STEWART-CROSS, LOUISE" userId="2e96e8d9-aa03-47ff-9da4-2a038e2c3e1d" providerId="ADAL" clId="{A7FEFB18-6FF0-4DA9-8E9A-8A427976929D}" dt="2023-08-14T11:07:20.515" v="328" actId="47"/>
        <pc:sldMkLst>
          <pc:docMk/>
          <pc:sldMk cId="267088412" sldId="291"/>
        </pc:sldMkLst>
      </pc:sldChg>
      <pc:sldChg chg="modSp del mod setBg">
        <pc:chgData name="STEWART-CROSS, LOUISE" userId="2e96e8d9-aa03-47ff-9da4-2a038e2c3e1d" providerId="ADAL" clId="{A7FEFB18-6FF0-4DA9-8E9A-8A427976929D}" dt="2023-08-18T10:00:41.972" v="8620" actId="47"/>
        <pc:sldMkLst>
          <pc:docMk/>
          <pc:sldMk cId="0" sldId="292"/>
        </pc:sldMkLst>
        <pc:spChg chg="mod">
          <ac:chgData name="STEWART-CROSS, LOUISE" userId="2e96e8d9-aa03-47ff-9da4-2a038e2c3e1d" providerId="ADAL" clId="{A7FEFB18-6FF0-4DA9-8E9A-8A427976929D}" dt="2023-08-15T15:30:51.173" v="2604" actId="207"/>
          <ac:spMkLst>
            <pc:docMk/>
            <pc:sldMk cId="0" sldId="292"/>
            <ac:spMk id="195" creationId="{00000000-0000-0000-0000-000000000000}"/>
          </ac:spMkLst>
        </pc:spChg>
      </pc:sldChg>
      <pc:sldChg chg="new add del">
        <pc:chgData name="STEWART-CROSS, LOUISE" userId="2e96e8d9-aa03-47ff-9da4-2a038e2c3e1d" providerId="ADAL" clId="{A7FEFB18-6FF0-4DA9-8E9A-8A427976929D}" dt="2023-08-14T11:07:20.515" v="328" actId="47"/>
        <pc:sldMkLst>
          <pc:docMk/>
          <pc:sldMk cId="81657980" sldId="292"/>
        </pc:sldMkLst>
      </pc:sldChg>
      <pc:sldChg chg="addSp delSp modSp del mod setBg">
        <pc:chgData name="STEWART-CROSS, LOUISE" userId="2e96e8d9-aa03-47ff-9da4-2a038e2c3e1d" providerId="ADAL" clId="{A7FEFB18-6FF0-4DA9-8E9A-8A427976929D}" dt="2023-08-18T10:00:41.972" v="8620" actId="47"/>
        <pc:sldMkLst>
          <pc:docMk/>
          <pc:sldMk cId="0" sldId="293"/>
        </pc:sldMkLst>
        <pc:spChg chg="add del">
          <ac:chgData name="STEWART-CROSS, LOUISE" userId="2e96e8d9-aa03-47ff-9da4-2a038e2c3e1d" providerId="ADAL" clId="{A7FEFB18-6FF0-4DA9-8E9A-8A427976929D}" dt="2023-08-15T15:31:59.315" v="2621" actId="22"/>
          <ac:spMkLst>
            <pc:docMk/>
            <pc:sldMk cId="0" sldId="293"/>
            <ac:spMk id="4" creationId="{C92F4925-CA89-62D8-4115-544C4A1F4EF0}"/>
          </ac:spMkLst>
        </pc:spChg>
        <pc:spChg chg="mod">
          <ac:chgData name="STEWART-CROSS, LOUISE" userId="2e96e8d9-aa03-47ff-9da4-2a038e2c3e1d" providerId="ADAL" clId="{A7FEFB18-6FF0-4DA9-8E9A-8A427976929D}" dt="2023-08-15T15:31:12.572" v="2619"/>
          <ac:spMkLst>
            <pc:docMk/>
            <pc:sldMk cId="0" sldId="293"/>
            <ac:spMk id="200" creationId="{00000000-0000-0000-0000-000000000000}"/>
          </ac:spMkLst>
        </pc:spChg>
        <pc:picChg chg="del">
          <ac:chgData name="STEWART-CROSS, LOUISE" userId="2e96e8d9-aa03-47ff-9da4-2a038e2c3e1d" providerId="ADAL" clId="{A7FEFB18-6FF0-4DA9-8E9A-8A427976929D}" dt="2023-08-15T15:32:14.538" v="2625" actId="478"/>
          <ac:picMkLst>
            <pc:docMk/>
            <pc:sldMk cId="0" sldId="293"/>
            <ac:picMk id="2" creationId="{00000000-0000-0000-0000-000000000000}"/>
          </ac:picMkLst>
        </pc:picChg>
        <pc:picChg chg="add mod">
          <ac:chgData name="STEWART-CROSS, LOUISE" userId="2e96e8d9-aa03-47ff-9da4-2a038e2c3e1d" providerId="ADAL" clId="{A7FEFB18-6FF0-4DA9-8E9A-8A427976929D}" dt="2023-08-15T15:44:25.802" v="3286" actId="1076"/>
          <ac:picMkLst>
            <pc:docMk/>
            <pc:sldMk cId="0" sldId="293"/>
            <ac:picMk id="7170" creationId="{4B0653DE-3B3E-CC20-8C01-15B8B8FA3288}"/>
          </ac:picMkLst>
        </pc:picChg>
      </pc:sldChg>
      <pc:sldChg chg="new add del">
        <pc:chgData name="STEWART-CROSS, LOUISE" userId="2e96e8d9-aa03-47ff-9da4-2a038e2c3e1d" providerId="ADAL" clId="{A7FEFB18-6FF0-4DA9-8E9A-8A427976929D}" dt="2023-08-14T11:07:20.515" v="328" actId="47"/>
        <pc:sldMkLst>
          <pc:docMk/>
          <pc:sldMk cId="1794530664" sldId="293"/>
        </pc:sldMkLst>
      </pc:sldChg>
      <pc:sldChg chg="modSp del mod setBg">
        <pc:chgData name="STEWART-CROSS, LOUISE" userId="2e96e8d9-aa03-47ff-9da4-2a038e2c3e1d" providerId="ADAL" clId="{A7FEFB18-6FF0-4DA9-8E9A-8A427976929D}" dt="2023-08-18T10:00:41.972" v="8620" actId="47"/>
        <pc:sldMkLst>
          <pc:docMk/>
          <pc:sldMk cId="0" sldId="294"/>
        </pc:sldMkLst>
        <pc:spChg chg="mod">
          <ac:chgData name="STEWART-CROSS, LOUISE" userId="2e96e8d9-aa03-47ff-9da4-2a038e2c3e1d" providerId="ADAL" clId="{A7FEFB18-6FF0-4DA9-8E9A-8A427976929D}" dt="2023-08-15T15:33:27.367" v="2760"/>
          <ac:spMkLst>
            <pc:docMk/>
            <pc:sldMk cId="0" sldId="294"/>
            <ac:spMk id="210" creationId="{00000000-0000-0000-0000-000000000000}"/>
          </ac:spMkLst>
        </pc:spChg>
        <pc:picChg chg="mod">
          <ac:chgData name="STEWART-CROSS, LOUISE" userId="2e96e8d9-aa03-47ff-9da4-2a038e2c3e1d" providerId="ADAL" clId="{A7FEFB18-6FF0-4DA9-8E9A-8A427976929D}" dt="2023-08-16T08:36:39.278" v="3909" actId="29295"/>
          <ac:picMkLst>
            <pc:docMk/>
            <pc:sldMk cId="0" sldId="294"/>
            <ac:picMk id="2" creationId="{CB8D77DF-6CE9-4393-9E94-C4309CAB648F}"/>
          </ac:picMkLst>
        </pc:picChg>
      </pc:sldChg>
      <pc:sldChg chg="new add del">
        <pc:chgData name="STEWART-CROSS, LOUISE" userId="2e96e8d9-aa03-47ff-9da4-2a038e2c3e1d" providerId="ADAL" clId="{A7FEFB18-6FF0-4DA9-8E9A-8A427976929D}" dt="2023-08-14T11:07:20.515" v="328" actId="47"/>
        <pc:sldMkLst>
          <pc:docMk/>
          <pc:sldMk cId="1401386120" sldId="294"/>
        </pc:sldMkLst>
      </pc:sldChg>
      <pc:sldChg chg="modSp del mod setBg">
        <pc:chgData name="STEWART-CROSS, LOUISE" userId="2e96e8d9-aa03-47ff-9da4-2a038e2c3e1d" providerId="ADAL" clId="{A7FEFB18-6FF0-4DA9-8E9A-8A427976929D}" dt="2023-08-18T10:00:41.972" v="8620" actId="47"/>
        <pc:sldMkLst>
          <pc:docMk/>
          <pc:sldMk cId="0" sldId="295"/>
        </pc:sldMkLst>
        <pc:spChg chg="mod">
          <ac:chgData name="STEWART-CROSS, LOUISE" userId="2e96e8d9-aa03-47ff-9da4-2a038e2c3e1d" providerId="ADAL" clId="{A7FEFB18-6FF0-4DA9-8E9A-8A427976929D}" dt="2023-08-15T15:33:40.775" v="2763"/>
          <ac:spMkLst>
            <pc:docMk/>
            <pc:sldMk cId="0" sldId="295"/>
            <ac:spMk id="215" creationId="{00000000-0000-0000-0000-000000000000}"/>
          </ac:spMkLst>
        </pc:spChg>
        <pc:picChg chg="mod">
          <ac:chgData name="STEWART-CROSS, LOUISE" userId="2e96e8d9-aa03-47ff-9da4-2a038e2c3e1d" providerId="ADAL" clId="{A7FEFB18-6FF0-4DA9-8E9A-8A427976929D}" dt="2023-08-15T15:33:52.541" v="2831" actId="14861"/>
          <ac:picMkLst>
            <pc:docMk/>
            <pc:sldMk cId="0" sldId="295"/>
            <ac:picMk id="2" creationId="{8AC47D59-9965-42C0-87B7-48EA64C6681F}"/>
          </ac:picMkLst>
        </pc:picChg>
      </pc:sldChg>
      <pc:sldChg chg="new add del">
        <pc:chgData name="STEWART-CROSS, LOUISE" userId="2e96e8d9-aa03-47ff-9da4-2a038e2c3e1d" providerId="ADAL" clId="{A7FEFB18-6FF0-4DA9-8E9A-8A427976929D}" dt="2023-08-14T11:07:20.515" v="328" actId="47"/>
        <pc:sldMkLst>
          <pc:docMk/>
          <pc:sldMk cId="1076294740" sldId="295"/>
        </pc:sldMkLst>
      </pc:sldChg>
      <pc:sldChg chg="modSp del mod setBg">
        <pc:chgData name="STEWART-CROSS, LOUISE" userId="2e96e8d9-aa03-47ff-9da4-2a038e2c3e1d" providerId="ADAL" clId="{A7FEFB18-6FF0-4DA9-8E9A-8A427976929D}" dt="2023-08-18T10:00:41.972" v="8620" actId="47"/>
        <pc:sldMkLst>
          <pc:docMk/>
          <pc:sldMk cId="0" sldId="296"/>
        </pc:sldMkLst>
        <pc:spChg chg="mod">
          <ac:chgData name="STEWART-CROSS, LOUISE" userId="2e96e8d9-aa03-47ff-9da4-2a038e2c3e1d" providerId="ADAL" clId="{A7FEFB18-6FF0-4DA9-8E9A-8A427976929D}" dt="2023-08-15T15:34:41.183" v="2900"/>
          <ac:spMkLst>
            <pc:docMk/>
            <pc:sldMk cId="0" sldId="296"/>
            <ac:spMk id="220" creationId="{00000000-0000-0000-0000-000000000000}"/>
          </ac:spMkLst>
        </pc:spChg>
        <pc:picChg chg="mod">
          <ac:chgData name="STEWART-CROSS, LOUISE" userId="2e96e8d9-aa03-47ff-9da4-2a038e2c3e1d" providerId="ADAL" clId="{A7FEFB18-6FF0-4DA9-8E9A-8A427976929D}" dt="2023-08-15T15:34:29.848" v="2899" actId="14100"/>
          <ac:picMkLst>
            <pc:docMk/>
            <pc:sldMk cId="0" sldId="296"/>
            <ac:picMk id="2" creationId="{F73B999C-47F5-46E2-BE07-EFC59C7E6B4B}"/>
          </ac:picMkLst>
        </pc:picChg>
      </pc:sldChg>
      <pc:sldChg chg="new add del">
        <pc:chgData name="STEWART-CROSS, LOUISE" userId="2e96e8d9-aa03-47ff-9da4-2a038e2c3e1d" providerId="ADAL" clId="{A7FEFB18-6FF0-4DA9-8E9A-8A427976929D}" dt="2023-08-14T11:07:20.515" v="328" actId="47"/>
        <pc:sldMkLst>
          <pc:docMk/>
          <pc:sldMk cId="2767208939" sldId="296"/>
        </pc:sldMkLst>
      </pc:sldChg>
      <pc:sldChg chg="modSp del mod setBg">
        <pc:chgData name="STEWART-CROSS, LOUISE" userId="2e96e8d9-aa03-47ff-9da4-2a038e2c3e1d" providerId="ADAL" clId="{A7FEFB18-6FF0-4DA9-8E9A-8A427976929D}" dt="2023-08-18T10:00:41.972" v="8620" actId="47"/>
        <pc:sldMkLst>
          <pc:docMk/>
          <pc:sldMk cId="0" sldId="297"/>
        </pc:sldMkLst>
        <pc:spChg chg="mod">
          <ac:chgData name="STEWART-CROSS, LOUISE" userId="2e96e8d9-aa03-47ff-9da4-2a038e2c3e1d" providerId="ADAL" clId="{A7FEFB18-6FF0-4DA9-8E9A-8A427976929D}" dt="2023-08-15T15:34:54.773" v="2903" actId="207"/>
          <ac:spMkLst>
            <pc:docMk/>
            <pc:sldMk cId="0" sldId="297"/>
            <ac:spMk id="225" creationId="{00000000-0000-0000-0000-000000000000}"/>
          </ac:spMkLst>
        </pc:spChg>
      </pc:sldChg>
      <pc:sldChg chg="new add del">
        <pc:chgData name="STEWART-CROSS, LOUISE" userId="2e96e8d9-aa03-47ff-9da4-2a038e2c3e1d" providerId="ADAL" clId="{A7FEFB18-6FF0-4DA9-8E9A-8A427976929D}" dt="2023-08-14T11:07:20.515" v="328" actId="47"/>
        <pc:sldMkLst>
          <pc:docMk/>
          <pc:sldMk cId="242373914" sldId="297"/>
        </pc:sldMkLst>
      </pc:sldChg>
      <pc:sldChg chg="modSp del mod setBg">
        <pc:chgData name="STEWART-CROSS, LOUISE" userId="2e96e8d9-aa03-47ff-9da4-2a038e2c3e1d" providerId="ADAL" clId="{A7FEFB18-6FF0-4DA9-8E9A-8A427976929D}" dt="2023-08-18T10:00:41.972" v="8620" actId="47"/>
        <pc:sldMkLst>
          <pc:docMk/>
          <pc:sldMk cId="0" sldId="298"/>
        </pc:sldMkLst>
        <pc:spChg chg="mod">
          <ac:chgData name="STEWART-CROSS, LOUISE" userId="2e96e8d9-aa03-47ff-9da4-2a038e2c3e1d" providerId="ADAL" clId="{A7FEFB18-6FF0-4DA9-8E9A-8A427976929D}" dt="2023-08-15T15:35:11.982" v="2907" actId="207"/>
          <ac:spMkLst>
            <pc:docMk/>
            <pc:sldMk cId="0" sldId="298"/>
            <ac:spMk id="230" creationId="{00000000-0000-0000-0000-000000000000}"/>
          </ac:spMkLst>
        </pc:spChg>
        <pc:picChg chg="mod">
          <ac:chgData name="STEWART-CROSS, LOUISE" userId="2e96e8d9-aa03-47ff-9da4-2a038e2c3e1d" providerId="ADAL" clId="{A7FEFB18-6FF0-4DA9-8E9A-8A427976929D}" dt="2023-08-16T08:36:57.173" v="3928" actId="29295"/>
          <ac:picMkLst>
            <pc:docMk/>
            <pc:sldMk cId="0" sldId="298"/>
            <ac:picMk id="2" creationId="{D4B04F37-35F8-4CE7-9816-9592786299E3}"/>
          </ac:picMkLst>
        </pc:picChg>
      </pc:sldChg>
      <pc:sldChg chg="new add del">
        <pc:chgData name="STEWART-CROSS, LOUISE" userId="2e96e8d9-aa03-47ff-9da4-2a038e2c3e1d" providerId="ADAL" clId="{A7FEFB18-6FF0-4DA9-8E9A-8A427976929D}" dt="2023-08-14T11:07:20.515" v="328" actId="47"/>
        <pc:sldMkLst>
          <pc:docMk/>
          <pc:sldMk cId="1430392474" sldId="298"/>
        </pc:sldMkLst>
      </pc:sldChg>
      <pc:sldChg chg="modSp del mod setBg">
        <pc:chgData name="STEWART-CROSS, LOUISE" userId="2e96e8d9-aa03-47ff-9da4-2a038e2c3e1d" providerId="ADAL" clId="{A7FEFB18-6FF0-4DA9-8E9A-8A427976929D}" dt="2023-08-18T10:00:41.972" v="8620" actId="47"/>
        <pc:sldMkLst>
          <pc:docMk/>
          <pc:sldMk cId="0" sldId="299"/>
        </pc:sldMkLst>
        <pc:spChg chg="mod">
          <ac:chgData name="STEWART-CROSS, LOUISE" userId="2e96e8d9-aa03-47ff-9da4-2a038e2c3e1d" providerId="ADAL" clId="{A7FEFB18-6FF0-4DA9-8E9A-8A427976929D}" dt="2023-08-15T15:35:24.694" v="2910"/>
          <ac:spMkLst>
            <pc:docMk/>
            <pc:sldMk cId="0" sldId="299"/>
            <ac:spMk id="235" creationId="{00000000-0000-0000-0000-000000000000}"/>
          </ac:spMkLst>
        </pc:spChg>
      </pc:sldChg>
      <pc:sldChg chg="new add del">
        <pc:chgData name="STEWART-CROSS, LOUISE" userId="2e96e8d9-aa03-47ff-9da4-2a038e2c3e1d" providerId="ADAL" clId="{A7FEFB18-6FF0-4DA9-8E9A-8A427976929D}" dt="2023-08-14T11:07:20.515" v="328" actId="47"/>
        <pc:sldMkLst>
          <pc:docMk/>
          <pc:sldMk cId="2519131827" sldId="299"/>
        </pc:sldMkLst>
      </pc:sldChg>
      <pc:sldChg chg="modSp del mod setBg">
        <pc:chgData name="STEWART-CROSS, LOUISE" userId="2e96e8d9-aa03-47ff-9da4-2a038e2c3e1d" providerId="ADAL" clId="{A7FEFB18-6FF0-4DA9-8E9A-8A427976929D}" dt="2023-08-18T10:00:41.972" v="8620" actId="47"/>
        <pc:sldMkLst>
          <pc:docMk/>
          <pc:sldMk cId="0" sldId="300"/>
        </pc:sldMkLst>
        <pc:spChg chg="mod">
          <ac:chgData name="STEWART-CROSS, LOUISE" userId="2e96e8d9-aa03-47ff-9da4-2a038e2c3e1d" providerId="ADAL" clId="{A7FEFB18-6FF0-4DA9-8E9A-8A427976929D}" dt="2023-08-15T15:35:37.960" v="2913"/>
          <ac:spMkLst>
            <pc:docMk/>
            <pc:sldMk cId="0" sldId="300"/>
            <ac:spMk id="240" creationId="{00000000-0000-0000-0000-000000000000}"/>
          </ac:spMkLst>
        </pc:spChg>
        <pc:picChg chg="mod">
          <ac:chgData name="STEWART-CROSS, LOUISE" userId="2e96e8d9-aa03-47ff-9da4-2a038e2c3e1d" providerId="ADAL" clId="{A7FEFB18-6FF0-4DA9-8E9A-8A427976929D}" dt="2023-08-16T08:37:22.163" v="3971" actId="29295"/>
          <ac:picMkLst>
            <pc:docMk/>
            <pc:sldMk cId="0" sldId="300"/>
            <ac:picMk id="2" creationId="{F469862B-98F5-46FB-993C-E10E3D592BB6}"/>
          </ac:picMkLst>
        </pc:picChg>
      </pc:sldChg>
      <pc:sldChg chg="new add del">
        <pc:chgData name="STEWART-CROSS, LOUISE" userId="2e96e8d9-aa03-47ff-9da4-2a038e2c3e1d" providerId="ADAL" clId="{A7FEFB18-6FF0-4DA9-8E9A-8A427976929D}" dt="2023-08-14T11:07:20.515" v="328" actId="47"/>
        <pc:sldMkLst>
          <pc:docMk/>
          <pc:sldMk cId="1068608671" sldId="300"/>
        </pc:sldMkLst>
      </pc:sldChg>
      <pc:sldChg chg="modSp del mod setBg">
        <pc:chgData name="STEWART-CROSS, LOUISE" userId="2e96e8d9-aa03-47ff-9da4-2a038e2c3e1d" providerId="ADAL" clId="{A7FEFB18-6FF0-4DA9-8E9A-8A427976929D}" dt="2023-08-18T10:00:41.972" v="8620" actId="47"/>
        <pc:sldMkLst>
          <pc:docMk/>
          <pc:sldMk cId="0" sldId="301"/>
        </pc:sldMkLst>
        <pc:spChg chg="mod">
          <ac:chgData name="STEWART-CROSS, LOUISE" userId="2e96e8d9-aa03-47ff-9da4-2a038e2c3e1d" providerId="ADAL" clId="{A7FEFB18-6FF0-4DA9-8E9A-8A427976929D}" dt="2023-08-15T15:35:58.581" v="2923"/>
          <ac:spMkLst>
            <pc:docMk/>
            <pc:sldMk cId="0" sldId="301"/>
            <ac:spMk id="245" creationId="{00000000-0000-0000-0000-000000000000}"/>
          </ac:spMkLst>
        </pc:spChg>
        <pc:picChg chg="mod">
          <ac:chgData name="STEWART-CROSS, LOUISE" userId="2e96e8d9-aa03-47ff-9da4-2a038e2c3e1d" providerId="ADAL" clId="{A7FEFB18-6FF0-4DA9-8E9A-8A427976929D}" dt="2023-08-16T08:37:41.948" v="4006" actId="14100"/>
          <ac:picMkLst>
            <pc:docMk/>
            <pc:sldMk cId="0" sldId="301"/>
            <ac:picMk id="2" creationId="{B7FE6719-25D3-4795-B593-43CE77EC9968}"/>
          </ac:picMkLst>
        </pc:picChg>
      </pc:sldChg>
      <pc:sldChg chg="new add del">
        <pc:chgData name="STEWART-CROSS, LOUISE" userId="2e96e8d9-aa03-47ff-9da4-2a038e2c3e1d" providerId="ADAL" clId="{A7FEFB18-6FF0-4DA9-8E9A-8A427976929D}" dt="2023-08-14T11:07:20.515" v="328" actId="47"/>
        <pc:sldMkLst>
          <pc:docMk/>
          <pc:sldMk cId="2766909791" sldId="301"/>
        </pc:sldMkLst>
      </pc:sldChg>
      <pc:sldChg chg="modSp del mod setBg">
        <pc:chgData name="STEWART-CROSS, LOUISE" userId="2e96e8d9-aa03-47ff-9da4-2a038e2c3e1d" providerId="ADAL" clId="{A7FEFB18-6FF0-4DA9-8E9A-8A427976929D}" dt="2023-08-18T10:00:41.972" v="8620" actId="47"/>
        <pc:sldMkLst>
          <pc:docMk/>
          <pc:sldMk cId="0" sldId="302"/>
        </pc:sldMkLst>
        <pc:spChg chg="mod">
          <ac:chgData name="STEWART-CROSS, LOUISE" userId="2e96e8d9-aa03-47ff-9da4-2a038e2c3e1d" providerId="ADAL" clId="{A7FEFB18-6FF0-4DA9-8E9A-8A427976929D}" dt="2023-08-15T15:36:14.206" v="2926"/>
          <ac:spMkLst>
            <pc:docMk/>
            <pc:sldMk cId="0" sldId="302"/>
            <ac:spMk id="250" creationId="{00000000-0000-0000-0000-000000000000}"/>
          </ac:spMkLst>
        </pc:spChg>
        <pc:picChg chg="mod">
          <ac:chgData name="STEWART-CROSS, LOUISE" userId="2e96e8d9-aa03-47ff-9da4-2a038e2c3e1d" providerId="ADAL" clId="{A7FEFB18-6FF0-4DA9-8E9A-8A427976929D}" dt="2023-08-16T08:39:14.137" v="4047" actId="29295"/>
          <ac:picMkLst>
            <pc:docMk/>
            <pc:sldMk cId="0" sldId="302"/>
            <ac:picMk id="2" creationId="{935D639C-E4C6-4A62-B270-815D0D0DF8BC}"/>
          </ac:picMkLst>
        </pc:picChg>
      </pc:sldChg>
      <pc:sldChg chg="new add del">
        <pc:chgData name="STEWART-CROSS, LOUISE" userId="2e96e8d9-aa03-47ff-9da4-2a038e2c3e1d" providerId="ADAL" clId="{A7FEFB18-6FF0-4DA9-8E9A-8A427976929D}" dt="2023-08-14T11:07:20.515" v="328" actId="47"/>
        <pc:sldMkLst>
          <pc:docMk/>
          <pc:sldMk cId="1826346037" sldId="302"/>
        </pc:sldMkLst>
      </pc:sldChg>
      <pc:sldChg chg="modSp del mod setBg">
        <pc:chgData name="STEWART-CROSS, LOUISE" userId="2e96e8d9-aa03-47ff-9da4-2a038e2c3e1d" providerId="ADAL" clId="{A7FEFB18-6FF0-4DA9-8E9A-8A427976929D}" dt="2023-08-18T10:00:41.972" v="8620" actId="47"/>
        <pc:sldMkLst>
          <pc:docMk/>
          <pc:sldMk cId="0" sldId="303"/>
        </pc:sldMkLst>
        <pc:spChg chg="mod">
          <ac:chgData name="STEWART-CROSS, LOUISE" userId="2e96e8d9-aa03-47ff-9da4-2a038e2c3e1d" providerId="ADAL" clId="{A7FEFB18-6FF0-4DA9-8E9A-8A427976929D}" dt="2023-08-15T15:36:48.479" v="2931"/>
          <ac:spMkLst>
            <pc:docMk/>
            <pc:sldMk cId="0" sldId="303"/>
            <ac:spMk id="255" creationId="{00000000-0000-0000-0000-000000000000}"/>
          </ac:spMkLst>
        </pc:spChg>
        <pc:picChg chg="mod">
          <ac:chgData name="STEWART-CROSS, LOUISE" userId="2e96e8d9-aa03-47ff-9da4-2a038e2c3e1d" providerId="ADAL" clId="{A7FEFB18-6FF0-4DA9-8E9A-8A427976929D}" dt="2023-08-16T08:39:48.289" v="4083" actId="14861"/>
          <ac:picMkLst>
            <pc:docMk/>
            <pc:sldMk cId="0" sldId="303"/>
            <ac:picMk id="2" creationId="{3802EBF2-696D-43B7-ACB1-16810B3AAE38}"/>
          </ac:picMkLst>
        </pc:picChg>
      </pc:sldChg>
      <pc:sldChg chg="new add del">
        <pc:chgData name="STEWART-CROSS, LOUISE" userId="2e96e8d9-aa03-47ff-9da4-2a038e2c3e1d" providerId="ADAL" clId="{A7FEFB18-6FF0-4DA9-8E9A-8A427976929D}" dt="2023-08-14T11:07:20.515" v="328" actId="47"/>
        <pc:sldMkLst>
          <pc:docMk/>
          <pc:sldMk cId="315098287" sldId="303"/>
        </pc:sldMkLst>
      </pc:sldChg>
      <pc:sldChg chg="addSp delSp modSp del mod setBg">
        <pc:chgData name="STEWART-CROSS, LOUISE" userId="2e96e8d9-aa03-47ff-9da4-2a038e2c3e1d" providerId="ADAL" clId="{A7FEFB18-6FF0-4DA9-8E9A-8A427976929D}" dt="2023-08-18T10:00:41.972" v="8620" actId="47"/>
        <pc:sldMkLst>
          <pc:docMk/>
          <pc:sldMk cId="0" sldId="304"/>
        </pc:sldMkLst>
        <pc:spChg chg="mod">
          <ac:chgData name="STEWART-CROSS, LOUISE" userId="2e96e8d9-aa03-47ff-9da4-2a038e2c3e1d" providerId="ADAL" clId="{A7FEFB18-6FF0-4DA9-8E9A-8A427976929D}" dt="2023-08-15T15:37:34.039" v="2942"/>
          <ac:spMkLst>
            <pc:docMk/>
            <pc:sldMk cId="0" sldId="304"/>
            <ac:spMk id="260" creationId="{00000000-0000-0000-0000-000000000000}"/>
          </ac:spMkLst>
        </pc:spChg>
        <pc:picChg chg="del">
          <ac:chgData name="STEWART-CROSS, LOUISE" userId="2e96e8d9-aa03-47ff-9da4-2a038e2c3e1d" providerId="ADAL" clId="{A7FEFB18-6FF0-4DA9-8E9A-8A427976929D}" dt="2023-08-15T15:36:52.600" v="2932" actId="478"/>
          <ac:picMkLst>
            <pc:docMk/>
            <pc:sldMk cId="0" sldId="304"/>
            <ac:picMk id="2" creationId="{9A2889C7-06B2-4B06-BEDB-554C85778B57}"/>
          </ac:picMkLst>
        </pc:picChg>
        <pc:picChg chg="add mod">
          <ac:chgData name="STEWART-CROSS, LOUISE" userId="2e96e8d9-aa03-47ff-9da4-2a038e2c3e1d" providerId="ADAL" clId="{A7FEFB18-6FF0-4DA9-8E9A-8A427976929D}" dt="2023-08-15T15:37:46.639" v="2995" actId="1076"/>
          <ac:picMkLst>
            <pc:docMk/>
            <pc:sldMk cId="0" sldId="304"/>
            <ac:picMk id="8194" creationId="{5C138424-569D-5B2A-9F7F-055789F69B74}"/>
          </ac:picMkLst>
        </pc:picChg>
      </pc:sldChg>
      <pc:sldChg chg="new del">
        <pc:chgData name="STEWART-CROSS, LOUISE" userId="2e96e8d9-aa03-47ff-9da4-2a038e2c3e1d" providerId="ADAL" clId="{A7FEFB18-6FF0-4DA9-8E9A-8A427976929D}" dt="2023-08-14T08:47:26.824" v="324" actId="680"/>
        <pc:sldMkLst>
          <pc:docMk/>
          <pc:sldMk cId="3706937187" sldId="304"/>
        </pc:sldMkLst>
      </pc:sldChg>
      <pc:sldChg chg="modSp del mod setBg">
        <pc:chgData name="STEWART-CROSS, LOUISE" userId="2e96e8d9-aa03-47ff-9da4-2a038e2c3e1d" providerId="ADAL" clId="{A7FEFB18-6FF0-4DA9-8E9A-8A427976929D}" dt="2023-08-18T10:00:41.972" v="8620" actId="47"/>
        <pc:sldMkLst>
          <pc:docMk/>
          <pc:sldMk cId="0" sldId="305"/>
        </pc:sldMkLst>
        <pc:spChg chg="mod">
          <ac:chgData name="STEWART-CROSS, LOUISE" userId="2e96e8d9-aa03-47ff-9da4-2a038e2c3e1d" providerId="ADAL" clId="{A7FEFB18-6FF0-4DA9-8E9A-8A427976929D}" dt="2023-08-15T15:38:15.324" v="3047" actId="207"/>
          <ac:spMkLst>
            <pc:docMk/>
            <pc:sldMk cId="0" sldId="305"/>
            <ac:spMk id="265" creationId="{00000000-0000-0000-0000-000000000000}"/>
          </ac:spMkLst>
        </pc:spChg>
        <pc:picChg chg="mod">
          <ac:chgData name="STEWART-CROSS, LOUISE" userId="2e96e8d9-aa03-47ff-9da4-2a038e2c3e1d" providerId="ADAL" clId="{A7FEFB18-6FF0-4DA9-8E9A-8A427976929D}" dt="2023-08-15T15:38:01.027" v="3044" actId="29295"/>
          <ac:picMkLst>
            <pc:docMk/>
            <pc:sldMk cId="0" sldId="305"/>
            <ac:picMk id="2" creationId="{FE058B29-EF6A-48D8-80CB-23003B42141D}"/>
          </ac:picMkLst>
        </pc:picChg>
      </pc:sldChg>
      <pc:sldChg chg="new del">
        <pc:chgData name="STEWART-CROSS, LOUISE" userId="2e96e8d9-aa03-47ff-9da4-2a038e2c3e1d" providerId="ADAL" clId="{A7FEFB18-6FF0-4DA9-8E9A-8A427976929D}" dt="2023-08-14T08:47:26.608" v="323" actId="680"/>
        <pc:sldMkLst>
          <pc:docMk/>
          <pc:sldMk cId="3505311191" sldId="305"/>
        </pc:sldMkLst>
      </pc:sldChg>
      <pc:sldChg chg="modSp del mod setBg">
        <pc:chgData name="STEWART-CROSS, LOUISE" userId="2e96e8d9-aa03-47ff-9da4-2a038e2c3e1d" providerId="ADAL" clId="{A7FEFB18-6FF0-4DA9-8E9A-8A427976929D}" dt="2023-08-18T10:00:41.972" v="8620" actId="47"/>
        <pc:sldMkLst>
          <pc:docMk/>
          <pc:sldMk cId="0" sldId="306"/>
        </pc:sldMkLst>
        <pc:spChg chg="mod">
          <ac:chgData name="STEWART-CROSS, LOUISE" userId="2e96e8d9-aa03-47ff-9da4-2a038e2c3e1d" providerId="ADAL" clId="{A7FEFB18-6FF0-4DA9-8E9A-8A427976929D}" dt="2023-08-15T15:38:27.130" v="3050"/>
          <ac:spMkLst>
            <pc:docMk/>
            <pc:sldMk cId="0" sldId="306"/>
            <ac:spMk id="270" creationId="{00000000-0000-0000-0000-000000000000}"/>
          </ac:spMkLst>
        </pc:spChg>
        <pc:picChg chg="mod">
          <ac:chgData name="STEWART-CROSS, LOUISE" userId="2e96e8d9-aa03-47ff-9da4-2a038e2c3e1d" providerId="ADAL" clId="{A7FEFB18-6FF0-4DA9-8E9A-8A427976929D}" dt="2023-08-16T08:40:20.257" v="4137" actId="29295"/>
          <ac:picMkLst>
            <pc:docMk/>
            <pc:sldMk cId="0" sldId="306"/>
            <ac:picMk id="2" creationId="{32AAF329-CC78-4164-BBDD-F48B2C2F0780}"/>
          </ac:picMkLst>
        </pc:picChg>
      </pc:sldChg>
      <pc:sldChg chg="new del">
        <pc:chgData name="STEWART-CROSS, LOUISE" userId="2e96e8d9-aa03-47ff-9da4-2a038e2c3e1d" providerId="ADAL" clId="{A7FEFB18-6FF0-4DA9-8E9A-8A427976929D}" dt="2023-08-14T08:47:26.421" v="322" actId="680"/>
        <pc:sldMkLst>
          <pc:docMk/>
          <pc:sldMk cId="677831668" sldId="306"/>
        </pc:sldMkLst>
      </pc:sldChg>
      <pc:sldChg chg="modSp del mod setBg">
        <pc:chgData name="STEWART-CROSS, LOUISE" userId="2e96e8d9-aa03-47ff-9da4-2a038e2c3e1d" providerId="ADAL" clId="{A7FEFB18-6FF0-4DA9-8E9A-8A427976929D}" dt="2023-08-18T10:00:41.972" v="8620" actId="47"/>
        <pc:sldMkLst>
          <pc:docMk/>
          <pc:sldMk cId="0" sldId="307"/>
        </pc:sldMkLst>
        <pc:spChg chg="mod">
          <ac:chgData name="STEWART-CROSS, LOUISE" userId="2e96e8d9-aa03-47ff-9da4-2a038e2c3e1d" providerId="ADAL" clId="{A7FEFB18-6FF0-4DA9-8E9A-8A427976929D}" dt="2023-08-15T15:38:45.149" v="3053" actId="207"/>
          <ac:spMkLst>
            <pc:docMk/>
            <pc:sldMk cId="0" sldId="307"/>
            <ac:spMk id="275" creationId="{00000000-0000-0000-0000-000000000000}"/>
          </ac:spMkLst>
        </pc:spChg>
      </pc:sldChg>
      <pc:sldChg chg="new del">
        <pc:chgData name="STEWART-CROSS, LOUISE" userId="2e96e8d9-aa03-47ff-9da4-2a038e2c3e1d" providerId="ADAL" clId="{A7FEFB18-6FF0-4DA9-8E9A-8A427976929D}" dt="2023-08-14T08:47:26.239" v="321" actId="680"/>
        <pc:sldMkLst>
          <pc:docMk/>
          <pc:sldMk cId="1128001310" sldId="307"/>
        </pc:sldMkLst>
      </pc:sldChg>
      <pc:sldChg chg="modSp del mod setBg">
        <pc:chgData name="STEWART-CROSS, LOUISE" userId="2e96e8d9-aa03-47ff-9da4-2a038e2c3e1d" providerId="ADAL" clId="{A7FEFB18-6FF0-4DA9-8E9A-8A427976929D}" dt="2023-08-18T10:00:41.972" v="8620" actId="47"/>
        <pc:sldMkLst>
          <pc:docMk/>
          <pc:sldMk cId="0" sldId="308"/>
        </pc:sldMkLst>
        <pc:spChg chg="mod">
          <ac:chgData name="STEWART-CROSS, LOUISE" userId="2e96e8d9-aa03-47ff-9da4-2a038e2c3e1d" providerId="ADAL" clId="{A7FEFB18-6FF0-4DA9-8E9A-8A427976929D}" dt="2023-08-15T15:38:56.847" v="3056" actId="207"/>
          <ac:spMkLst>
            <pc:docMk/>
            <pc:sldMk cId="0" sldId="308"/>
            <ac:spMk id="280" creationId="{00000000-0000-0000-0000-000000000000}"/>
          </ac:spMkLst>
        </pc:spChg>
        <pc:picChg chg="mod">
          <ac:chgData name="STEWART-CROSS, LOUISE" userId="2e96e8d9-aa03-47ff-9da4-2a038e2c3e1d" providerId="ADAL" clId="{A7FEFB18-6FF0-4DA9-8E9A-8A427976929D}" dt="2023-08-16T08:40:42.169" v="4178" actId="29295"/>
          <ac:picMkLst>
            <pc:docMk/>
            <pc:sldMk cId="0" sldId="308"/>
            <ac:picMk id="2" creationId="{D3D75E9B-D612-4474-B6B8-F715835214CA}"/>
          </ac:picMkLst>
        </pc:picChg>
      </pc:sldChg>
      <pc:sldChg chg="new del">
        <pc:chgData name="STEWART-CROSS, LOUISE" userId="2e96e8d9-aa03-47ff-9da4-2a038e2c3e1d" providerId="ADAL" clId="{A7FEFB18-6FF0-4DA9-8E9A-8A427976929D}" dt="2023-08-14T08:47:26.038" v="320" actId="680"/>
        <pc:sldMkLst>
          <pc:docMk/>
          <pc:sldMk cId="2476191231" sldId="308"/>
        </pc:sldMkLst>
      </pc:sldChg>
      <pc:sldChg chg="new del">
        <pc:chgData name="STEWART-CROSS, LOUISE" userId="2e96e8d9-aa03-47ff-9da4-2a038e2c3e1d" providerId="ADAL" clId="{A7FEFB18-6FF0-4DA9-8E9A-8A427976929D}" dt="2023-08-14T08:47:25.879" v="319" actId="680"/>
        <pc:sldMkLst>
          <pc:docMk/>
          <pc:sldMk cId="1552247681" sldId="309"/>
        </pc:sldMkLst>
      </pc:sldChg>
      <pc:sldChg chg="addSp delSp modSp add mod modNotesTx">
        <pc:chgData name="STEWART-CROSS, LOUISE" userId="2e96e8d9-aa03-47ff-9da4-2a038e2c3e1d" providerId="ADAL" clId="{A7FEFB18-6FF0-4DA9-8E9A-8A427976929D}" dt="2023-08-21T08:34:24.122" v="11605" actId="20577"/>
        <pc:sldMkLst>
          <pc:docMk/>
          <pc:sldMk cId="2082354935" sldId="309"/>
        </pc:sldMkLst>
        <pc:spChg chg="mod">
          <ac:chgData name="STEWART-CROSS, LOUISE" userId="2e96e8d9-aa03-47ff-9da4-2a038e2c3e1d" providerId="ADAL" clId="{A7FEFB18-6FF0-4DA9-8E9A-8A427976929D}" dt="2023-08-16T14:55:16.129" v="8441" actId="20577"/>
          <ac:spMkLst>
            <pc:docMk/>
            <pc:sldMk cId="2082354935" sldId="309"/>
            <ac:spMk id="10" creationId="{0D666E1D-2C34-C915-6101-3FABA8E576D9}"/>
          </ac:spMkLst>
        </pc:spChg>
        <pc:spChg chg="mod">
          <ac:chgData name="STEWART-CROSS, LOUISE" userId="2e96e8d9-aa03-47ff-9da4-2a038e2c3e1d" providerId="ADAL" clId="{A7FEFB18-6FF0-4DA9-8E9A-8A427976929D}" dt="2023-08-15T15:43:12.497" v="3277" actId="313"/>
          <ac:spMkLst>
            <pc:docMk/>
            <pc:sldMk cId="2082354935" sldId="309"/>
            <ac:spMk id="11" creationId="{59ED487F-A8B3-7CCA-3423-1B0FB7F5FF45}"/>
          </ac:spMkLst>
        </pc:spChg>
        <pc:picChg chg="add del mod">
          <ac:chgData name="STEWART-CROSS, LOUISE" userId="2e96e8d9-aa03-47ff-9da4-2a038e2c3e1d" providerId="ADAL" clId="{A7FEFB18-6FF0-4DA9-8E9A-8A427976929D}" dt="2023-08-15T15:43:54.523" v="3282" actId="478"/>
          <ac:picMkLst>
            <pc:docMk/>
            <pc:sldMk cId="2082354935" sldId="309"/>
            <ac:picMk id="12" creationId="{02F2FFD5-B21A-D83E-2CE8-36AEB937C7FB}"/>
          </ac:picMkLst>
        </pc:picChg>
        <pc:picChg chg="add mod">
          <ac:chgData name="STEWART-CROSS, LOUISE" userId="2e96e8d9-aa03-47ff-9da4-2a038e2c3e1d" providerId="ADAL" clId="{A7FEFB18-6FF0-4DA9-8E9A-8A427976929D}" dt="2023-08-15T15:44:15.007" v="3285" actId="1076"/>
          <ac:picMkLst>
            <pc:docMk/>
            <pc:sldMk cId="2082354935" sldId="309"/>
            <ac:picMk id="13" creationId="{DCD801DA-202F-E226-67FA-ADF2FEA7812B}"/>
          </ac:picMkLst>
        </pc:picChg>
        <pc:picChg chg="add mod">
          <ac:chgData name="STEWART-CROSS, LOUISE" userId="2e96e8d9-aa03-47ff-9da4-2a038e2c3e1d" providerId="ADAL" clId="{A7FEFB18-6FF0-4DA9-8E9A-8A427976929D}" dt="2023-08-15T15:45:02.955" v="3290" actId="1076"/>
          <ac:picMkLst>
            <pc:docMk/>
            <pc:sldMk cId="2082354935" sldId="309"/>
            <ac:picMk id="9218" creationId="{F3CC8C9A-4991-6031-9B1A-2905E719BC5A}"/>
          </ac:picMkLst>
        </pc:picChg>
        <pc:picChg chg="add del mod">
          <ac:chgData name="STEWART-CROSS, LOUISE" userId="2e96e8d9-aa03-47ff-9da4-2a038e2c3e1d" providerId="ADAL" clId="{A7FEFB18-6FF0-4DA9-8E9A-8A427976929D}" dt="2023-08-15T15:46:09.627" v="3295" actId="478"/>
          <ac:picMkLst>
            <pc:docMk/>
            <pc:sldMk cId="2082354935" sldId="309"/>
            <ac:picMk id="9220" creationId="{C52CC94E-B324-DEB0-84F9-447668C7260E}"/>
          </ac:picMkLst>
        </pc:picChg>
        <pc:picChg chg="add mod">
          <ac:chgData name="STEWART-CROSS, LOUISE" userId="2e96e8d9-aa03-47ff-9da4-2a038e2c3e1d" providerId="ADAL" clId="{A7FEFB18-6FF0-4DA9-8E9A-8A427976929D}" dt="2023-08-15T15:48:29.395" v="3298" actId="1076"/>
          <ac:picMkLst>
            <pc:docMk/>
            <pc:sldMk cId="2082354935" sldId="309"/>
            <ac:picMk id="9222" creationId="{63129607-E946-E5FE-2753-EE386494A9D3}"/>
          </ac:picMkLst>
        </pc:picChg>
      </pc:sldChg>
      <pc:sldChg chg="delSp modSp add mod delAnim modNotesTx">
        <pc:chgData name="STEWART-CROSS, LOUISE" userId="2e96e8d9-aa03-47ff-9da4-2a038e2c3e1d" providerId="ADAL" clId="{A7FEFB18-6FF0-4DA9-8E9A-8A427976929D}" dt="2023-08-21T08:34:36.100" v="11607" actId="20577"/>
        <pc:sldMkLst>
          <pc:docMk/>
          <pc:sldMk cId="746086179" sldId="310"/>
        </pc:sldMkLst>
        <pc:spChg chg="del">
          <ac:chgData name="STEWART-CROSS, LOUISE" userId="2e96e8d9-aa03-47ff-9da4-2a038e2c3e1d" providerId="ADAL" clId="{A7FEFB18-6FF0-4DA9-8E9A-8A427976929D}" dt="2023-08-15T15:49:10.489" v="3302" actId="478"/>
          <ac:spMkLst>
            <pc:docMk/>
            <pc:sldMk cId="746086179" sldId="310"/>
            <ac:spMk id="10" creationId="{0D666E1D-2C34-C915-6101-3FABA8E576D9}"/>
          </ac:spMkLst>
        </pc:spChg>
        <pc:spChg chg="mod">
          <ac:chgData name="STEWART-CROSS, LOUISE" userId="2e96e8d9-aa03-47ff-9da4-2a038e2c3e1d" providerId="ADAL" clId="{A7FEFB18-6FF0-4DA9-8E9A-8A427976929D}" dt="2023-08-16T14:55:04.319" v="8422" actId="20577"/>
          <ac:spMkLst>
            <pc:docMk/>
            <pc:sldMk cId="746086179" sldId="310"/>
            <ac:spMk id="11" creationId="{59ED487F-A8B3-7CCA-3423-1B0FB7F5FF45}"/>
          </ac:spMkLst>
        </pc:spChg>
      </pc:sldChg>
      <pc:sldChg chg="new del">
        <pc:chgData name="STEWART-CROSS, LOUISE" userId="2e96e8d9-aa03-47ff-9da4-2a038e2c3e1d" providerId="ADAL" clId="{A7FEFB18-6FF0-4DA9-8E9A-8A427976929D}" dt="2023-08-14T08:47:25.679" v="318" actId="680"/>
        <pc:sldMkLst>
          <pc:docMk/>
          <pc:sldMk cId="947337258" sldId="310"/>
        </pc:sldMkLst>
      </pc:sldChg>
      <pc:sldChg chg="addSp delSp modSp add mod modAnim modNotesTx">
        <pc:chgData name="STEWART-CROSS, LOUISE" userId="2e96e8d9-aa03-47ff-9da4-2a038e2c3e1d" providerId="ADAL" clId="{A7FEFB18-6FF0-4DA9-8E9A-8A427976929D}" dt="2023-08-21T09:16:28.880" v="12130" actId="20577"/>
        <pc:sldMkLst>
          <pc:docMk/>
          <pc:sldMk cId="1461754496" sldId="311"/>
        </pc:sldMkLst>
        <pc:spChg chg="add mod">
          <ac:chgData name="STEWART-CROSS, LOUISE" userId="2e96e8d9-aa03-47ff-9da4-2a038e2c3e1d" providerId="ADAL" clId="{A7FEFB18-6FF0-4DA9-8E9A-8A427976929D}" dt="2023-08-18T14:25:33.005" v="10877" actId="1076"/>
          <ac:spMkLst>
            <pc:docMk/>
            <pc:sldMk cId="1461754496" sldId="311"/>
            <ac:spMk id="9" creationId="{8B02F47A-E93A-AA05-B092-59377C61AC50}"/>
          </ac:spMkLst>
        </pc:spChg>
        <pc:spChg chg="del">
          <ac:chgData name="STEWART-CROSS, LOUISE" userId="2e96e8d9-aa03-47ff-9da4-2a038e2c3e1d" providerId="ADAL" clId="{A7FEFB18-6FF0-4DA9-8E9A-8A427976929D}" dt="2023-08-16T09:35:48.053" v="5530" actId="478"/>
          <ac:spMkLst>
            <pc:docMk/>
            <pc:sldMk cId="1461754496" sldId="311"/>
            <ac:spMk id="27" creationId="{6C34C955-821B-4FDE-CFB1-ADEA62B725CE}"/>
          </ac:spMkLst>
        </pc:spChg>
        <pc:grpChg chg="add mod">
          <ac:chgData name="STEWART-CROSS, LOUISE" userId="2e96e8d9-aa03-47ff-9da4-2a038e2c3e1d" providerId="ADAL" clId="{A7FEFB18-6FF0-4DA9-8E9A-8A427976929D}" dt="2023-08-16T10:11:23.347" v="5575" actId="1076"/>
          <ac:grpSpMkLst>
            <pc:docMk/>
            <pc:sldMk cId="1461754496" sldId="311"/>
            <ac:grpSpMk id="16" creationId="{418219D6-F84A-4200-C1B8-B35D7BB1742D}"/>
          </ac:grpSpMkLst>
        </pc:grpChg>
        <pc:grpChg chg="add mod">
          <ac:chgData name="STEWART-CROSS, LOUISE" userId="2e96e8d9-aa03-47ff-9da4-2a038e2c3e1d" providerId="ADAL" clId="{A7FEFB18-6FF0-4DA9-8E9A-8A427976929D}" dt="2023-08-16T10:13:07.404" v="5584" actId="1076"/>
          <ac:grpSpMkLst>
            <pc:docMk/>
            <pc:sldMk cId="1461754496" sldId="311"/>
            <ac:grpSpMk id="17" creationId="{592CE4F7-75C5-A31E-9BF0-C3FBB5451F63}"/>
          </ac:grpSpMkLst>
        </pc:grpChg>
        <pc:picChg chg="add del mod modCrop">
          <ac:chgData name="STEWART-CROSS, LOUISE" userId="2e96e8d9-aa03-47ff-9da4-2a038e2c3e1d" providerId="ADAL" clId="{A7FEFB18-6FF0-4DA9-8E9A-8A427976929D}" dt="2023-08-16T09:59:04.331" v="5553" actId="478"/>
          <ac:picMkLst>
            <pc:docMk/>
            <pc:sldMk cId="1461754496" sldId="311"/>
            <ac:picMk id="10" creationId="{D4B6EE3E-D3CE-4786-F27F-CAAA323DC556}"/>
          </ac:picMkLst>
        </pc:picChg>
        <pc:picChg chg="add mod modCrop">
          <ac:chgData name="STEWART-CROSS, LOUISE" userId="2e96e8d9-aa03-47ff-9da4-2a038e2c3e1d" providerId="ADAL" clId="{A7FEFB18-6FF0-4DA9-8E9A-8A427976929D}" dt="2023-08-16T10:13:07.404" v="5584" actId="1076"/>
          <ac:picMkLst>
            <pc:docMk/>
            <pc:sldMk cId="1461754496" sldId="311"/>
            <ac:picMk id="12" creationId="{ACD3EB7D-C865-D747-51C0-862761A84322}"/>
          </ac:picMkLst>
        </pc:picChg>
        <pc:picChg chg="add mod modCrop">
          <ac:chgData name="STEWART-CROSS, LOUISE" userId="2e96e8d9-aa03-47ff-9da4-2a038e2c3e1d" providerId="ADAL" clId="{A7FEFB18-6FF0-4DA9-8E9A-8A427976929D}" dt="2023-08-16T10:12:06.206" v="5580" actId="732"/>
          <ac:picMkLst>
            <pc:docMk/>
            <pc:sldMk cId="1461754496" sldId="311"/>
            <ac:picMk id="15" creationId="{700402A4-44AA-60F5-8632-CD223003F521}"/>
          </ac:picMkLst>
        </pc:picChg>
        <pc:picChg chg="add mod">
          <ac:chgData name="STEWART-CROSS, LOUISE" userId="2e96e8d9-aa03-47ff-9da4-2a038e2c3e1d" providerId="ADAL" clId="{A7FEFB18-6FF0-4DA9-8E9A-8A427976929D}" dt="2023-08-16T10:13:07.404" v="5584" actId="1076"/>
          <ac:picMkLst>
            <pc:docMk/>
            <pc:sldMk cId="1461754496" sldId="311"/>
            <ac:picMk id="1026" creationId="{A2DA3950-8862-F296-F05C-B0F29B808E5B}"/>
          </ac:picMkLst>
        </pc:picChg>
        <pc:picChg chg="add mod">
          <ac:chgData name="STEWART-CROSS, LOUISE" userId="2e96e8d9-aa03-47ff-9da4-2a038e2c3e1d" providerId="ADAL" clId="{A7FEFB18-6FF0-4DA9-8E9A-8A427976929D}" dt="2023-08-16T10:11:23.347" v="5575" actId="1076"/>
          <ac:picMkLst>
            <pc:docMk/>
            <pc:sldMk cId="1461754496" sldId="311"/>
            <ac:picMk id="1028" creationId="{1FDB768C-6353-39DA-4511-CF65172A326F}"/>
          </ac:picMkLst>
        </pc:picChg>
      </pc:sldChg>
      <pc:sldChg chg="new del">
        <pc:chgData name="STEWART-CROSS, LOUISE" userId="2e96e8d9-aa03-47ff-9da4-2a038e2c3e1d" providerId="ADAL" clId="{A7FEFB18-6FF0-4DA9-8E9A-8A427976929D}" dt="2023-08-14T08:47:25.500" v="317" actId="680"/>
        <pc:sldMkLst>
          <pc:docMk/>
          <pc:sldMk cId="3866010932" sldId="311"/>
        </pc:sldMkLst>
      </pc:sldChg>
      <pc:sldChg chg="new del">
        <pc:chgData name="STEWART-CROSS, LOUISE" userId="2e96e8d9-aa03-47ff-9da4-2a038e2c3e1d" providerId="ADAL" clId="{A7FEFB18-6FF0-4DA9-8E9A-8A427976929D}" dt="2023-08-14T08:47:25.335" v="316" actId="680"/>
        <pc:sldMkLst>
          <pc:docMk/>
          <pc:sldMk cId="1088372340" sldId="312"/>
        </pc:sldMkLst>
      </pc:sldChg>
      <pc:sldChg chg="addSp delSp modSp add mod modAnim modNotesTx">
        <pc:chgData name="STEWART-CROSS, LOUISE" userId="2e96e8d9-aa03-47ff-9da4-2a038e2c3e1d" providerId="ADAL" clId="{A7FEFB18-6FF0-4DA9-8E9A-8A427976929D}" dt="2023-08-21T09:04:07.645" v="11621" actId="313"/>
        <pc:sldMkLst>
          <pc:docMk/>
          <pc:sldMk cId="3990382252" sldId="312"/>
        </pc:sldMkLst>
        <pc:spChg chg="add mod">
          <ac:chgData name="STEWART-CROSS, LOUISE" userId="2e96e8d9-aa03-47ff-9da4-2a038e2c3e1d" providerId="ADAL" clId="{A7FEFB18-6FF0-4DA9-8E9A-8A427976929D}" dt="2023-08-18T14:23:27.493" v="10822" actId="1076"/>
          <ac:spMkLst>
            <pc:docMk/>
            <pc:sldMk cId="3990382252" sldId="312"/>
            <ac:spMk id="11" creationId="{44619FA3-DDD5-6690-81F5-205855C4EC6E}"/>
          </ac:spMkLst>
        </pc:spChg>
        <pc:spChg chg="mod">
          <ac:chgData name="STEWART-CROSS, LOUISE" userId="2e96e8d9-aa03-47ff-9da4-2a038e2c3e1d" providerId="ADAL" clId="{A7FEFB18-6FF0-4DA9-8E9A-8A427976929D}" dt="2023-08-18T15:07:21.418" v="11525" actId="20577"/>
          <ac:spMkLst>
            <pc:docMk/>
            <pc:sldMk cId="3990382252" sldId="312"/>
            <ac:spMk id="27" creationId="{6C34C955-821B-4FDE-CFB1-ADEA62B725CE}"/>
          </ac:spMkLst>
        </pc:spChg>
        <pc:graphicFrameChg chg="add mod modGraphic">
          <ac:chgData name="STEWART-CROSS, LOUISE" userId="2e96e8d9-aa03-47ff-9da4-2a038e2c3e1d" providerId="ADAL" clId="{A7FEFB18-6FF0-4DA9-8E9A-8A427976929D}" dt="2023-08-18T14:22:13.654" v="10799" actId="207"/>
          <ac:graphicFrameMkLst>
            <pc:docMk/>
            <pc:sldMk cId="3990382252" sldId="312"/>
            <ac:graphicFrameMk id="10" creationId="{5013DCD7-405E-5EDE-EE64-F393084C4F33}"/>
          </ac:graphicFrameMkLst>
        </pc:graphicFrameChg>
        <pc:picChg chg="del">
          <ac:chgData name="STEWART-CROSS, LOUISE" userId="2e96e8d9-aa03-47ff-9da4-2a038e2c3e1d" providerId="ADAL" clId="{A7FEFB18-6FF0-4DA9-8E9A-8A427976929D}" dt="2023-08-18T10:21:06.254" v="8622" actId="478"/>
          <ac:picMkLst>
            <pc:docMk/>
            <pc:sldMk cId="3990382252" sldId="312"/>
            <ac:picMk id="9" creationId="{F1377E10-323F-E427-F404-82DBBF8E7F33}"/>
          </ac:picMkLst>
        </pc:picChg>
        <pc:picChg chg="del">
          <ac:chgData name="STEWART-CROSS, LOUISE" userId="2e96e8d9-aa03-47ff-9da4-2a038e2c3e1d" providerId="ADAL" clId="{A7FEFB18-6FF0-4DA9-8E9A-8A427976929D}" dt="2023-08-18T10:21:06.254" v="8622" actId="478"/>
          <ac:picMkLst>
            <pc:docMk/>
            <pc:sldMk cId="3990382252" sldId="312"/>
            <ac:picMk id="15" creationId="{0A3DFCAF-945F-AF18-FB2E-72DDF44120CD}"/>
          </ac:picMkLst>
        </pc:picChg>
        <pc:picChg chg="add del mod">
          <ac:chgData name="STEWART-CROSS, LOUISE" userId="2e96e8d9-aa03-47ff-9da4-2a038e2c3e1d" providerId="ADAL" clId="{A7FEFB18-6FF0-4DA9-8E9A-8A427976929D}" dt="2023-08-18T10:24:19.193" v="8771" actId="478"/>
          <ac:picMkLst>
            <pc:docMk/>
            <pc:sldMk cId="3990382252" sldId="312"/>
            <ac:picMk id="1026" creationId="{27AEDF6A-18A7-D23E-5F19-3FA19DEEA69E}"/>
          </ac:picMkLst>
        </pc:picChg>
        <pc:picChg chg="add del mod">
          <ac:chgData name="STEWART-CROSS, LOUISE" userId="2e96e8d9-aa03-47ff-9da4-2a038e2c3e1d" providerId="ADAL" clId="{A7FEFB18-6FF0-4DA9-8E9A-8A427976929D}" dt="2023-08-18T14:21:25.346" v="10722" actId="12084"/>
          <ac:picMkLst>
            <pc:docMk/>
            <pc:sldMk cId="3990382252" sldId="312"/>
            <ac:picMk id="1028" creationId="{D64976DB-D3E1-8D9A-15AF-571B47145FA9}"/>
          </ac:picMkLst>
        </pc:picChg>
        <pc:picChg chg="add del mod">
          <ac:chgData name="STEWART-CROSS, LOUISE" userId="2e96e8d9-aa03-47ff-9da4-2a038e2c3e1d" providerId="ADAL" clId="{A7FEFB18-6FF0-4DA9-8E9A-8A427976929D}" dt="2023-08-18T14:21:25.346" v="10722" actId="12084"/>
          <ac:picMkLst>
            <pc:docMk/>
            <pc:sldMk cId="3990382252" sldId="312"/>
            <ac:picMk id="1030" creationId="{B2BF54A9-829F-DA0F-E163-B1B81851F02B}"/>
          </ac:picMkLst>
        </pc:picChg>
        <pc:picChg chg="add del mod">
          <ac:chgData name="STEWART-CROSS, LOUISE" userId="2e96e8d9-aa03-47ff-9da4-2a038e2c3e1d" providerId="ADAL" clId="{A7FEFB18-6FF0-4DA9-8E9A-8A427976929D}" dt="2023-08-18T14:21:25.346" v="10722" actId="12084"/>
          <ac:picMkLst>
            <pc:docMk/>
            <pc:sldMk cId="3990382252" sldId="312"/>
            <ac:picMk id="1032" creationId="{3FC4B1F1-5506-9A83-508B-9A1AB3B23C12}"/>
          </ac:picMkLst>
        </pc:picChg>
        <pc:picChg chg="del">
          <ac:chgData name="STEWART-CROSS, LOUISE" userId="2e96e8d9-aa03-47ff-9da4-2a038e2c3e1d" providerId="ADAL" clId="{A7FEFB18-6FF0-4DA9-8E9A-8A427976929D}" dt="2023-08-18T10:21:06.254" v="8622" actId="478"/>
          <ac:picMkLst>
            <pc:docMk/>
            <pc:sldMk cId="3990382252" sldId="312"/>
            <ac:picMk id="2050" creationId="{4E9F284D-7A9A-5856-63A4-6A1B8BC6CEA3}"/>
          </ac:picMkLst>
        </pc:picChg>
        <pc:picChg chg="del">
          <ac:chgData name="STEWART-CROSS, LOUISE" userId="2e96e8d9-aa03-47ff-9da4-2a038e2c3e1d" providerId="ADAL" clId="{A7FEFB18-6FF0-4DA9-8E9A-8A427976929D}" dt="2023-08-18T10:21:06.254" v="8622" actId="478"/>
          <ac:picMkLst>
            <pc:docMk/>
            <pc:sldMk cId="3990382252" sldId="312"/>
            <ac:picMk id="2056" creationId="{C041F798-E10B-1828-7CFC-863CEBF134D3}"/>
          </ac:picMkLst>
        </pc:picChg>
        <pc:picChg chg="del">
          <ac:chgData name="STEWART-CROSS, LOUISE" userId="2e96e8d9-aa03-47ff-9da4-2a038e2c3e1d" providerId="ADAL" clId="{A7FEFB18-6FF0-4DA9-8E9A-8A427976929D}" dt="2023-08-18T10:21:06.254" v="8622" actId="478"/>
          <ac:picMkLst>
            <pc:docMk/>
            <pc:sldMk cId="3990382252" sldId="312"/>
            <ac:picMk id="2058" creationId="{543F8952-83A2-4B24-AB4D-693D4EB7DDA3}"/>
          </ac:picMkLst>
        </pc:picChg>
        <pc:picChg chg="del">
          <ac:chgData name="STEWART-CROSS, LOUISE" userId="2e96e8d9-aa03-47ff-9da4-2a038e2c3e1d" providerId="ADAL" clId="{A7FEFB18-6FF0-4DA9-8E9A-8A427976929D}" dt="2023-08-18T10:21:06.254" v="8622" actId="478"/>
          <ac:picMkLst>
            <pc:docMk/>
            <pc:sldMk cId="3990382252" sldId="312"/>
            <ac:picMk id="2060" creationId="{E76595E1-6C0E-147C-2871-5841BFC021FF}"/>
          </ac:picMkLst>
        </pc:picChg>
        <pc:picChg chg="del">
          <ac:chgData name="STEWART-CROSS, LOUISE" userId="2e96e8d9-aa03-47ff-9da4-2a038e2c3e1d" providerId="ADAL" clId="{A7FEFB18-6FF0-4DA9-8E9A-8A427976929D}" dt="2023-08-18T10:21:06.254" v="8622" actId="478"/>
          <ac:picMkLst>
            <pc:docMk/>
            <pc:sldMk cId="3990382252" sldId="312"/>
            <ac:picMk id="2062" creationId="{3665C708-DCE9-25F2-DB6F-6835213C32F7}"/>
          </ac:picMkLst>
        </pc:picChg>
        <pc:picChg chg="del">
          <ac:chgData name="STEWART-CROSS, LOUISE" userId="2e96e8d9-aa03-47ff-9da4-2a038e2c3e1d" providerId="ADAL" clId="{A7FEFB18-6FF0-4DA9-8E9A-8A427976929D}" dt="2023-08-18T10:21:06.254" v="8622" actId="478"/>
          <ac:picMkLst>
            <pc:docMk/>
            <pc:sldMk cId="3990382252" sldId="312"/>
            <ac:picMk id="2064" creationId="{D94C60E7-E34B-8658-7991-33C7F45354C4}"/>
          </ac:picMkLst>
        </pc:picChg>
        <pc:picChg chg="del">
          <ac:chgData name="STEWART-CROSS, LOUISE" userId="2e96e8d9-aa03-47ff-9da4-2a038e2c3e1d" providerId="ADAL" clId="{A7FEFB18-6FF0-4DA9-8E9A-8A427976929D}" dt="2023-08-18T10:21:06.254" v="8622" actId="478"/>
          <ac:picMkLst>
            <pc:docMk/>
            <pc:sldMk cId="3990382252" sldId="312"/>
            <ac:picMk id="2066" creationId="{B81BFCED-225F-D546-FCF0-57CA361473D7}"/>
          </ac:picMkLst>
        </pc:picChg>
      </pc:sldChg>
      <pc:sldChg chg="new del">
        <pc:chgData name="STEWART-CROSS, LOUISE" userId="2e96e8d9-aa03-47ff-9da4-2a038e2c3e1d" providerId="ADAL" clId="{A7FEFB18-6FF0-4DA9-8E9A-8A427976929D}" dt="2023-08-14T08:47:25.143" v="315" actId="680"/>
        <pc:sldMkLst>
          <pc:docMk/>
          <pc:sldMk cId="2590397163" sldId="313"/>
        </pc:sldMkLst>
      </pc:sldChg>
      <pc:sldChg chg="addSp delSp modSp add mod modAnim modNotesTx">
        <pc:chgData name="STEWART-CROSS, LOUISE" userId="2e96e8d9-aa03-47ff-9da4-2a038e2c3e1d" providerId="ADAL" clId="{A7FEFB18-6FF0-4DA9-8E9A-8A427976929D}" dt="2023-08-21T09:14:03.794" v="11626"/>
        <pc:sldMkLst>
          <pc:docMk/>
          <pc:sldMk cId="4276022767" sldId="313"/>
        </pc:sldMkLst>
        <pc:spChg chg="add mod">
          <ac:chgData name="STEWART-CROSS, LOUISE" userId="2e96e8d9-aa03-47ff-9da4-2a038e2c3e1d" providerId="ADAL" clId="{A7FEFB18-6FF0-4DA9-8E9A-8A427976929D}" dt="2023-08-18T13:51:19.353" v="9981" actId="1076"/>
          <ac:spMkLst>
            <pc:docMk/>
            <pc:sldMk cId="4276022767" sldId="313"/>
            <ac:spMk id="10" creationId="{3E727538-31D4-D641-F839-A94F04C85833}"/>
          </ac:spMkLst>
        </pc:spChg>
        <pc:spChg chg="add mod">
          <ac:chgData name="STEWART-CROSS, LOUISE" userId="2e96e8d9-aa03-47ff-9da4-2a038e2c3e1d" providerId="ADAL" clId="{A7FEFB18-6FF0-4DA9-8E9A-8A427976929D}" dt="2023-08-18T13:51:51.412" v="9986" actId="1076"/>
          <ac:spMkLst>
            <pc:docMk/>
            <pc:sldMk cId="4276022767" sldId="313"/>
            <ac:spMk id="11" creationId="{C05288CC-F333-8125-2357-EF60F0E66127}"/>
          </ac:spMkLst>
        </pc:spChg>
        <pc:spChg chg="add mod">
          <ac:chgData name="STEWART-CROSS, LOUISE" userId="2e96e8d9-aa03-47ff-9da4-2a038e2c3e1d" providerId="ADAL" clId="{A7FEFB18-6FF0-4DA9-8E9A-8A427976929D}" dt="2023-08-18T13:55:10.207" v="10236" actId="1076"/>
          <ac:spMkLst>
            <pc:docMk/>
            <pc:sldMk cId="4276022767" sldId="313"/>
            <ac:spMk id="12" creationId="{E4A2F5BA-89DD-2414-8D81-5E977CC91B12}"/>
          </ac:spMkLst>
        </pc:spChg>
        <pc:spChg chg="add mod">
          <ac:chgData name="STEWART-CROSS, LOUISE" userId="2e96e8d9-aa03-47ff-9da4-2a038e2c3e1d" providerId="ADAL" clId="{A7FEFB18-6FF0-4DA9-8E9A-8A427976929D}" dt="2023-08-18T14:02:13.968" v="10493" actId="207"/>
          <ac:spMkLst>
            <pc:docMk/>
            <pc:sldMk cId="4276022767" sldId="313"/>
            <ac:spMk id="13" creationId="{F4271D20-0454-509A-7F00-1000A40701BE}"/>
          </ac:spMkLst>
        </pc:spChg>
        <pc:spChg chg="add mod">
          <ac:chgData name="STEWART-CROSS, LOUISE" userId="2e96e8d9-aa03-47ff-9da4-2a038e2c3e1d" providerId="ADAL" clId="{A7FEFB18-6FF0-4DA9-8E9A-8A427976929D}" dt="2023-08-18T14:02:13.968" v="10493" actId="207"/>
          <ac:spMkLst>
            <pc:docMk/>
            <pc:sldMk cId="4276022767" sldId="313"/>
            <ac:spMk id="15" creationId="{204CF1C9-ACFC-71B1-6A52-C34194F2D327}"/>
          </ac:spMkLst>
        </pc:spChg>
        <pc:spChg chg="add mod">
          <ac:chgData name="STEWART-CROSS, LOUISE" userId="2e96e8d9-aa03-47ff-9da4-2a038e2c3e1d" providerId="ADAL" clId="{A7FEFB18-6FF0-4DA9-8E9A-8A427976929D}" dt="2023-08-18T14:02:13.968" v="10493" actId="207"/>
          <ac:spMkLst>
            <pc:docMk/>
            <pc:sldMk cId="4276022767" sldId="313"/>
            <ac:spMk id="16" creationId="{0EF519D7-9433-61D8-A2AD-CB8C293F7156}"/>
          </ac:spMkLst>
        </pc:spChg>
        <pc:spChg chg="add mod">
          <ac:chgData name="STEWART-CROSS, LOUISE" userId="2e96e8d9-aa03-47ff-9da4-2a038e2c3e1d" providerId="ADAL" clId="{A7FEFB18-6FF0-4DA9-8E9A-8A427976929D}" dt="2023-08-18T14:02:13.968" v="10493" actId="207"/>
          <ac:spMkLst>
            <pc:docMk/>
            <pc:sldMk cId="4276022767" sldId="313"/>
            <ac:spMk id="17" creationId="{B271E7D8-ED11-E15B-C32B-0CC86F09A496}"/>
          </ac:spMkLst>
        </pc:spChg>
        <pc:spChg chg="add mod">
          <ac:chgData name="STEWART-CROSS, LOUISE" userId="2e96e8d9-aa03-47ff-9da4-2a038e2c3e1d" providerId="ADAL" clId="{A7FEFB18-6FF0-4DA9-8E9A-8A427976929D}" dt="2023-08-18T14:02:13.968" v="10493" actId="207"/>
          <ac:spMkLst>
            <pc:docMk/>
            <pc:sldMk cId="4276022767" sldId="313"/>
            <ac:spMk id="18" creationId="{BEE1DB98-B140-C4F2-545D-02683B5C0207}"/>
          </ac:spMkLst>
        </pc:spChg>
        <pc:spChg chg="add mod">
          <ac:chgData name="STEWART-CROSS, LOUISE" userId="2e96e8d9-aa03-47ff-9da4-2a038e2c3e1d" providerId="ADAL" clId="{A7FEFB18-6FF0-4DA9-8E9A-8A427976929D}" dt="2023-08-18T14:02:13.968" v="10493" actId="207"/>
          <ac:spMkLst>
            <pc:docMk/>
            <pc:sldMk cId="4276022767" sldId="313"/>
            <ac:spMk id="19" creationId="{80A075BC-6B5F-4752-B216-DEB284CB4B03}"/>
          </ac:spMkLst>
        </pc:spChg>
        <pc:spChg chg="mod">
          <ac:chgData name="STEWART-CROSS, LOUISE" userId="2e96e8d9-aa03-47ff-9da4-2a038e2c3e1d" providerId="ADAL" clId="{A7FEFB18-6FF0-4DA9-8E9A-8A427976929D}" dt="2023-08-18T13:48:59.368" v="9960" actId="1076"/>
          <ac:spMkLst>
            <pc:docMk/>
            <pc:sldMk cId="4276022767" sldId="313"/>
            <ac:spMk id="27" creationId="{6C34C955-821B-4FDE-CFB1-ADEA62B725CE}"/>
          </ac:spMkLst>
        </pc:spChg>
        <pc:graphicFrameChg chg="add del mod">
          <ac:chgData name="STEWART-CROSS, LOUISE" userId="2e96e8d9-aa03-47ff-9da4-2a038e2c3e1d" providerId="ADAL" clId="{A7FEFB18-6FF0-4DA9-8E9A-8A427976929D}" dt="2023-08-18T13:48:01.937" v="9795" actId="478"/>
          <ac:graphicFrameMkLst>
            <pc:docMk/>
            <pc:sldMk cId="4276022767" sldId="313"/>
            <ac:graphicFrameMk id="9" creationId="{C7A78E5C-FE7C-4154-C079-BCC3D0029875}"/>
          </ac:graphicFrameMkLst>
        </pc:graphicFrameChg>
        <pc:picChg chg="del">
          <ac:chgData name="STEWART-CROSS, LOUISE" userId="2e96e8d9-aa03-47ff-9da4-2a038e2c3e1d" providerId="ADAL" clId="{A7FEFB18-6FF0-4DA9-8E9A-8A427976929D}" dt="2023-08-18T13:36:47.695" v="9663" actId="478"/>
          <ac:picMkLst>
            <pc:docMk/>
            <pc:sldMk cId="4276022767" sldId="313"/>
            <ac:picMk id="1028" creationId="{D64976DB-D3E1-8D9A-15AF-571B47145FA9}"/>
          </ac:picMkLst>
        </pc:picChg>
        <pc:picChg chg="del">
          <ac:chgData name="STEWART-CROSS, LOUISE" userId="2e96e8d9-aa03-47ff-9da4-2a038e2c3e1d" providerId="ADAL" clId="{A7FEFB18-6FF0-4DA9-8E9A-8A427976929D}" dt="2023-08-18T13:36:49.910" v="9664" actId="478"/>
          <ac:picMkLst>
            <pc:docMk/>
            <pc:sldMk cId="4276022767" sldId="313"/>
            <ac:picMk id="1030" creationId="{B2BF54A9-829F-DA0F-E163-B1B81851F02B}"/>
          </ac:picMkLst>
        </pc:picChg>
        <pc:picChg chg="del">
          <ac:chgData name="STEWART-CROSS, LOUISE" userId="2e96e8d9-aa03-47ff-9da4-2a038e2c3e1d" providerId="ADAL" clId="{A7FEFB18-6FF0-4DA9-8E9A-8A427976929D}" dt="2023-08-18T13:36:51.602" v="9665" actId="478"/>
          <ac:picMkLst>
            <pc:docMk/>
            <pc:sldMk cId="4276022767" sldId="313"/>
            <ac:picMk id="1032" creationId="{3FC4B1F1-5506-9A83-508B-9A1AB3B23C12}"/>
          </ac:picMkLst>
        </pc:picChg>
      </pc:sldChg>
      <pc:sldChg chg="new del">
        <pc:chgData name="STEWART-CROSS, LOUISE" userId="2e96e8d9-aa03-47ff-9da4-2a038e2c3e1d" providerId="ADAL" clId="{A7FEFB18-6FF0-4DA9-8E9A-8A427976929D}" dt="2023-08-14T08:47:24.936" v="314" actId="680"/>
        <pc:sldMkLst>
          <pc:docMk/>
          <pc:sldMk cId="805542397" sldId="314"/>
        </pc:sldMkLst>
      </pc:sldChg>
      <pc:sldChg chg="addSp delSp modSp add mod delAnim modAnim modNotesTx">
        <pc:chgData name="STEWART-CROSS, LOUISE" userId="2e96e8d9-aa03-47ff-9da4-2a038e2c3e1d" providerId="ADAL" clId="{A7FEFB18-6FF0-4DA9-8E9A-8A427976929D}" dt="2023-08-21T09:13:57.336" v="11625" actId="20577"/>
        <pc:sldMkLst>
          <pc:docMk/>
          <pc:sldMk cId="1236361452" sldId="314"/>
        </pc:sldMkLst>
        <pc:spChg chg="add mod">
          <ac:chgData name="STEWART-CROSS, LOUISE" userId="2e96e8d9-aa03-47ff-9da4-2a038e2c3e1d" providerId="ADAL" clId="{A7FEFB18-6FF0-4DA9-8E9A-8A427976929D}" dt="2023-08-18T14:20:12.834" v="10718" actId="1076"/>
          <ac:spMkLst>
            <pc:docMk/>
            <pc:sldMk cId="1236361452" sldId="314"/>
            <ac:spMk id="9" creationId="{7778C5A2-CE39-A5AB-1297-14336E4B3B7F}"/>
          </ac:spMkLst>
        </pc:spChg>
        <pc:spChg chg="del">
          <ac:chgData name="STEWART-CROSS, LOUISE" userId="2e96e8d9-aa03-47ff-9da4-2a038e2c3e1d" providerId="ADAL" clId="{A7FEFB18-6FF0-4DA9-8E9A-8A427976929D}" dt="2023-08-18T14:03:17.694" v="10523" actId="478"/>
          <ac:spMkLst>
            <pc:docMk/>
            <pc:sldMk cId="1236361452" sldId="314"/>
            <ac:spMk id="10" creationId="{3E727538-31D4-D641-F839-A94F04C85833}"/>
          </ac:spMkLst>
        </pc:spChg>
        <pc:spChg chg="del">
          <ac:chgData name="STEWART-CROSS, LOUISE" userId="2e96e8d9-aa03-47ff-9da4-2a038e2c3e1d" providerId="ADAL" clId="{A7FEFB18-6FF0-4DA9-8E9A-8A427976929D}" dt="2023-08-18T14:03:16.431" v="10522" actId="478"/>
          <ac:spMkLst>
            <pc:docMk/>
            <pc:sldMk cId="1236361452" sldId="314"/>
            <ac:spMk id="11" creationId="{C05288CC-F333-8125-2357-EF60F0E66127}"/>
          </ac:spMkLst>
        </pc:spChg>
        <pc:spChg chg="del">
          <ac:chgData name="STEWART-CROSS, LOUISE" userId="2e96e8d9-aa03-47ff-9da4-2a038e2c3e1d" providerId="ADAL" clId="{A7FEFB18-6FF0-4DA9-8E9A-8A427976929D}" dt="2023-08-18T14:03:12.325" v="10521" actId="478"/>
          <ac:spMkLst>
            <pc:docMk/>
            <pc:sldMk cId="1236361452" sldId="314"/>
            <ac:spMk id="12" creationId="{E4A2F5BA-89DD-2414-8D81-5E977CC91B12}"/>
          </ac:spMkLst>
        </pc:spChg>
        <pc:spChg chg="mod">
          <ac:chgData name="STEWART-CROSS, LOUISE" userId="2e96e8d9-aa03-47ff-9da4-2a038e2c3e1d" providerId="ADAL" clId="{A7FEFB18-6FF0-4DA9-8E9A-8A427976929D}" dt="2023-08-18T14:13:36.081" v="10570" actId="207"/>
          <ac:spMkLst>
            <pc:docMk/>
            <pc:sldMk cId="1236361452" sldId="314"/>
            <ac:spMk id="13" creationId="{F4271D20-0454-509A-7F00-1000A40701BE}"/>
          </ac:spMkLst>
        </pc:spChg>
        <pc:spChg chg="mod">
          <ac:chgData name="STEWART-CROSS, LOUISE" userId="2e96e8d9-aa03-47ff-9da4-2a038e2c3e1d" providerId="ADAL" clId="{A7FEFB18-6FF0-4DA9-8E9A-8A427976929D}" dt="2023-08-18T14:13:50.255" v="10573" actId="207"/>
          <ac:spMkLst>
            <pc:docMk/>
            <pc:sldMk cId="1236361452" sldId="314"/>
            <ac:spMk id="16" creationId="{0EF519D7-9433-61D8-A2AD-CB8C293F7156}"/>
          </ac:spMkLst>
        </pc:spChg>
        <pc:spChg chg="mod">
          <ac:chgData name="STEWART-CROSS, LOUISE" userId="2e96e8d9-aa03-47ff-9da4-2a038e2c3e1d" providerId="ADAL" clId="{A7FEFB18-6FF0-4DA9-8E9A-8A427976929D}" dt="2023-08-18T14:13:41.213" v="10571" actId="207"/>
          <ac:spMkLst>
            <pc:docMk/>
            <pc:sldMk cId="1236361452" sldId="314"/>
            <ac:spMk id="19" creationId="{80A075BC-6B5F-4752-B216-DEB284CB4B03}"/>
          </ac:spMkLst>
        </pc:spChg>
        <pc:spChg chg="add mod">
          <ac:chgData name="STEWART-CROSS, LOUISE" userId="2e96e8d9-aa03-47ff-9da4-2a038e2c3e1d" providerId="ADAL" clId="{A7FEFB18-6FF0-4DA9-8E9A-8A427976929D}" dt="2023-08-18T14:20:26.199" v="10720" actId="1076"/>
          <ac:spMkLst>
            <pc:docMk/>
            <pc:sldMk cId="1236361452" sldId="314"/>
            <ac:spMk id="22" creationId="{7AF7EA1B-9F67-1A95-98C5-8DD2683B0C9B}"/>
          </ac:spMkLst>
        </pc:spChg>
        <pc:spChg chg="add mod">
          <ac:chgData name="STEWART-CROSS, LOUISE" userId="2e96e8d9-aa03-47ff-9da4-2a038e2c3e1d" providerId="ADAL" clId="{A7FEFB18-6FF0-4DA9-8E9A-8A427976929D}" dt="2023-08-18T14:20:26.199" v="10720" actId="1076"/>
          <ac:spMkLst>
            <pc:docMk/>
            <pc:sldMk cId="1236361452" sldId="314"/>
            <ac:spMk id="23" creationId="{FDD82637-2B74-5C7C-DD8D-8FDA4345CDA0}"/>
          </ac:spMkLst>
        </pc:spChg>
        <pc:spChg chg="add mod">
          <ac:chgData name="STEWART-CROSS, LOUISE" userId="2e96e8d9-aa03-47ff-9da4-2a038e2c3e1d" providerId="ADAL" clId="{A7FEFB18-6FF0-4DA9-8E9A-8A427976929D}" dt="2023-08-18T14:20:26.199" v="10720" actId="1076"/>
          <ac:spMkLst>
            <pc:docMk/>
            <pc:sldMk cId="1236361452" sldId="314"/>
            <ac:spMk id="24" creationId="{9152B275-2892-FAF0-3E0B-8E8D1778B5B6}"/>
          </ac:spMkLst>
        </pc:spChg>
        <pc:spChg chg="mod">
          <ac:chgData name="STEWART-CROSS, LOUISE" userId="2e96e8d9-aa03-47ff-9da4-2a038e2c3e1d" providerId="ADAL" clId="{A7FEFB18-6FF0-4DA9-8E9A-8A427976929D}" dt="2023-08-18T16:26:25.644" v="11590" actId="20577"/>
          <ac:spMkLst>
            <pc:docMk/>
            <pc:sldMk cId="1236361452" sldId="314"/>
            <ac:spMk id="27" creationId="{6C34C955-821B-4FDE-CFB1-ADEA62B725CE}"/>
          </ac:spMkLst>
        </pc:spChg>
        <pc:grpChg chg="mod">
          <ac:chgData name="STEWART-CROSS, LOUISE" userId="2e96e8d9-aa03-47ff-9da4-2a038e2c3e1d" providerId="ADAL" clId="{A7FEFB18-6FF0-4DA9-8E9A-8A427976929D}" dt="2023-08-18T14:20:09.170" v="10717" actId="1076"/>
          <ac:grpSpMkLst>
            <pc:docMk/>
            <pc:sldMk cId="1236361452" sldId="314"/>
            <ac:grpSpMk id="2" creationId="{00000000-0000-0000-0000-000000000000}"/>
          </ac:grpSpMkLst>
        </pc:grpChg>
        <pc:cxnChg chg="add del">
          <ac:chgData name="STEWART-CROSS, LOUISE" userId="2e96e8d9-aa03-47ff-9da4-2a038e2c3e1d" providerId="ADAL" clId="{A7FEFB18-6FF0-4DA9-8E9A-8A427976929D}" dt="2023-08-18T14:17:25.038" v="10689" actId="478"/>
          <ac:cxnSpMkLst>
            <pc:docMk/>
            <pc:sldMk cId="1236361452" sldId="314"/>
            <ac:cxnSpMk id="21" creationId="{CE4EC202-B275-5D27-8592-0E7D2482A19C}"/>
          </ac:cxnSpMkLst>
        </pc:cxnChg>
      </pc:sldChg>
      <pc:sldChg chg="addSp modSp add mod modAnim modNotesTx">
        <pc:chgData name="STEWART-CROSS, LOUISE" userId="2e96e8d9-aa03-47ff-9da4-2a038e2c3e1d" providerId="ADAL" clId="{A7FEFB18-6FF0-4DA9-8E9A-8A427976929D}" dt="2023-08-21T09:03:45.157" v="11618"/>
        <pc:sldMkLst>
          <pc:docMk/>
          <pc:sldMk cId="25254654" sldId="315"/>
        </pc:sldMkLst>
        <pc:spChg chg="add mod">
          <ac:chgData name="STEWART-CROSS, LOUISE" userId="2e96e8d9-aa03-47ff-9da4-2a038e2c3e1d" providerId="ADAL" clId="{A7FEFB18-6FF0-4DA9-8E9A-8A427976929D}" dt="2023-08-18T15:10:37.972" v="11584" actId="1076"/>
          <ac:spMkLst>
            <pc:docMk/>
            <pc:sldMk cId="25254654" sldId="315"/>
            <ac:spMk id="24" creationId="{F6FBEE87-0513-9C5F-0C57-91BA08CFECEC}"/>
          </ac:spMkLst>
        </pc:spChg>
      </pc:sldChg>
      <pc:sldChg chg="delSp modSp add del modAnim">
        <pc:chgData name="STEWART-CROSS, LOUISE" userId="2e96e8d9-aa03-47ff-9da4-2a038e2c3e1d" providerId="ADAL" clId="{A7FEFB18-6FF0-4DA9-8E9A-8A427976929D}" dt="2023-08-18T15:06:18.908" v="11511" actId="47"/>
        <pc:sldMkLst>
          <pc:docMk/>
          <pc:sldMk cId="1319369199" sldId="315"/>
        </pc:sldMkLst>
        <pc:spChg chg="mod">
          <ac:chgData name="STEWART-CROSS, LOUISE" userId="2e96e8d9-aa03-47ff-9da4-2a038e2c3e1d" providerId="ADAL" clId="{A7FEFB18-6FF0-4DA9-8E9A-8A427976929D}" dt="2023-08-18T14:50:00.352" v="11446" actId="20577"/>
          <ac:spMkLst>
            <pc:docMk/>
            <pc:sldMk cId="1319369199" sldId="315"/>
            <ac:spMk id="25" creationId="{E0A61253-64F3-3049-2ACE-2F898E521548}"/>
          </ac:spMkLst>
        </pc:spChg>
        <pc:picChg chg="del">
          <ac:chgData name="STEWART-CROSS, LOUISE" userId="2e96e8d9-aa03-47ff-9da4-2a038e2c3e1d" providerId="ADAL" clId="{A7FEFB18-6FF0-4DA9-8E9A-8A427976929D}" dt="2023-08-18T14:48:42.385" v="11294" actId="478"/>
          <ac:picMkLst>
            <pc:docMk/>
            <pc:sldMk cId="1319369199" sldId="315"/>
            <ac:picMk id="24" creationId="{8215CD18-8CFD-FBDD-BDAA-5A2A4AA8995B}"/>
          </ac:picMkLst>
        </pc:picChg>
        <pc:picChg chg="del">
          <ac:chgData name="STEWART-CROSS, LOUISE" userId="2e96e8d9-aa03-47ff-9da4-2a038e2c3e1d" providerId="ADAL" clId="{A7FEFB18-6FF0-4DA9-8E9A-8A427976929D}" dt="2023-08-18T14:48:42.385" v="11294" actId="478"/>
          <ac:picMkLst>
            <pc:docMk/>
            <pc:sldMk cId="1319369199" sldId="315"/>
            <ac:picMk id="26" creationId="{041F9F61-0D45-1D91-DDB4-981D378DA7BF}"/>
          </ac:picMkLst>
        </pc:picChg>
        <pc:picChg chg="del">
          <ac:chgData name="STEWART-CROSS, LOUISE" userId="2e96e8d9-aa03-47ff-9da4-2a038e2c3e1d" providerId="ADAL" clId="{A7FEFB18-6FF0-4DA9-8E9A-8A427976929D}" dt="2023-08-18T14:48:42.385" v="11294" actId="478"/>
          <ac:picMkLst>
            <pc:docMk/>
            <pc:sldMk cId="1319369199" sldId="315"/>
            <ac:picMk id="27" creationId="{3780066E-A1F2-3DD6-251A-6236CA3A5A3E}"/>
          </ac:picMkLst>
        </pc:picChg>
        <pc:picChg chg="del">
          <ac:chgData name="STEWART-CROSS, LOUISE" userId="2e96e8d9-aa03-47ff-9da4-2a038e2c3e1d" providerId="ADAL" clId="{A7FEFB18-6FF0-4DA9-8E9A-8A427976929D}" dt="2023-08-18T14:48:42.385" v="11294" actId="478"/>
          <ac:picMkLst>
            <pc:docMk/>
            <pc:sldMk cId="1319369199" sldId="315"/>
            <ac:picMk id="28" creationId="{1320E53F-E2A1-1BF2-587D-3314A0DF79B9}"/>
          </ac:picMkLst>
        </pc:picChg>
      </pc:sldChg>
      <pc:sldChg chg="new del">
        <pc:chgData name="STEWART-CROSS, LOUISE" userId="2e96e8d9-aa03-47ff-9da4-2a038e2c3e1d" providerId="ADAL" clId="{A7FEFB18-6FF0-4DA9-8E9A-8A427976929D}" dt="2023-08-14T08:47:21.439" v="313" actId="680"/>
        <pc:sldMkLst>
          <pc:docMk/>
          <pc:sldMk cId="1640905519" sldId="315"/>
        </pc:sldMkLst>
      </pc:sldChg>
      <pc:sldChg chg="modSp del mod">
        <pc:chgData name="STEWART-CROSS, LOUISE" userId="2e96e8d9-aa03-47ff-9da4-2a038e2c3e1d" providerId="ADAL" clId="{A7FEFB18-6FF0-4DA9-8E9A-8A427976929D}" dt="2023-08-18T14:58:40.584" v="11494" actId="47"/>
        <pc:sldMkLst>
          <pc:docMk/>
          <pc:sldMk cId="612408412" sldId="316"/>
        </pc:sldMkLst>
        <pc:spChg chg="mod">
          <ac:chgData name="STEWART-CROSS, LOUISE" userId="2e96e8d9-aa03-47ff-9da4-2a038e2c3e1d" providerId="ADAL" clId="{A7FEFB18-6FF0-4DA9-8E9A-8A427976929D}" dt="2023-08-18T14:58:07.434" v="11493" actId="20577"/>
          <ac:spMkLst>
            <pc:docMk/>
            <pc:sldMk cId="612408412" sldId="316"/>
            <ac:spMk id="5" creationId="{F7DD487E-17B1-4AC2-86BF-84EABE1923C2}"/>
          </ac:spMkLst>
        </pc:spChg>
      </pc:sldChg>
      <pc:sldChg chg="addSp modSp mod modNotesTx">
        <pc:chgData name="STEWART-CROSS, LOUISE" userId="2e96e8d9-aa03-47ff-9da4-2a038e2c3e1d" providerId="ADAL" clId="{A7FEFB18-6FF0-4DA9-8E9A-8A427976929D}" dt="2023-08-22T10:39:44.488" v="15512" actId="20577"/>
        <pc:sldMkLst>
          <pc:docMk/>
          <pc:sldMk cId="1838270900" sldId="316"/>
        </pc:sldMkLst>
        <pc:spChg chg="add mod">
          <ac:chgData name="STEWART-CROSS, LOUISE" userId="2e96e8d9-aa03-47ff-9da4-2a038e2c3e1d" providerId="ADAL" clId="{A7FEFB18-6FF0-4DA9-8E9A-8A427976929D}" dt="2023-08-22T08:43:46.696" v="13077" actId="14100"/>
          <ac:spMkLst>
            <pc:docMk/>
            <pc:sldMk cId="1838270900" sldId="316"/>
            <ac:spMk id="2" creationId="{9C02513F-19D9-7995-0A4D-4B573028E732}"/>
          </ac:spMkLst>
        </pc:spChg>
        <pc:spChg chg="mod">
          <ac:chgData name="STEWART-CROSS, LOUISE" userId="2e96e8d9-aa03-47ff-9da4-2a038e2c3e1d" providerId="ADAL" clId="{A7FEFB18-6FF0-4DA9-8E9A-8A427976929D}" dt="2023-08-21T15:26:26.649" v="12211" actId="20577"/>
          <ac:spMkLst>
            <pc:docMk/>
            <pc:sldMk cId="1838270900" sldId="316"/>
            <ac:spMk id="11" creationId="{2B1F3F47-B12B-4413-872D-1C30A062D93C}"/>
          </ac:spMkLst>
        </pc:spChg>
        <pc:spChg chg="mod">
          <ac:chgData name="STEWART-CROSS, LOUISE" userId="2e96e8d9-aa03-47ff-9da4-2a038e2c3e1d" providerId="ADAL" clId="{A7FEFB18-6FF0-4DA9-8E9A-8A427976929D}" dt="2023-08-21T15:26:29.928" v="12213" actId="20577"/>
          <ac:spMkLst>
            <pc:docMk/>
            <pc:sldMk cId="1838270900" sldId="316"/>
            <ac:spMk id="12" creationId="{591DC20E-19FC-4DDB-9030-19FB13825963}"/>
          </ac:spMkLst>
        </pc:spChg>
        <pc:spChg chg="mod">
          <ac:chgData name="STEWART-CROSS, LOUISE" userId="2e96e8d9-aa03-47ff-9da4-2a038e2c3e1d" providerId="ADAL" clId="{A7FEFB18-6FF0-4DA9-8E9A-8A427976929D}" dt="2023-08-21T15:26:32.052" v="12215" actId="20577"/>
          <ac:spMkLst>
            <pc:docMk/>
            <pc:sldMk cId="1838270900" sldId="316"/>
            <ac:spMk id="13" creationId="{3997B2FA-A8E7-43C8-9E96-C5323E205BA0}"/>
          </ac:spMkLst>
        </pc:spChg>
        <pc:spChg chg="mod">
          <ac:chgData name="STEWART-CROSS, LOUISE" userId="2e96e8d9-aa03-47ff-9da4-2a038e2c3e1d" providerId="ADAL" clId="{A7FEFB18-6FF0-4DA9-8E9A-8A427976929D}" dt="2023-08-21T15:26:35.875" v="12217" actId="20577"/>
          <ac:spMkLst>
            <pc:docMk/>
            <pc:sldMk cId="1838270900" sldId="316"/>
            <ac:spMk id="14" creationId="{1D96DB83-867B-4330-BAB0-30F1CCF3DD79}"/>
          </ac:spMkLst>
        </pc:spChg>
        <pc:spChg chg="mod">
          <ac:chgData name="STEWART-CROSS, LOUISE" userId="2e96e8d9-aa03-47ff-9da4-2a038e2c3e1d" providerId="ADAL" clId="{A7FEFB18-6FF0-4DA9-8E9A-8A427976929D}" dt="2023-08-21T15:26:49.691" v="12233" actId="20577"/>
          <ac:spMkLst>
            <pc:docMk/>
            <pc:sldMk cId="1838270900" sldId="316"/>
            <ac:spMk id="19" creationId="{8CA3392A-6881-4FFA-97CA-50A9155AFCD7}"/>
          </ac:spMkLst>
        </pc:spChg>
        <pc:spChg chg="mod">
          <ac:chgData name="STEWART-CROSS, LOUISE" userId="2e96e8d9-aa03-47ff-9da4-2a038e2c3e1d" providerId="ADAL" clId="{A7FEFB18-6FF0-4DA9-8E9A-8A427976929D}" dt="2023-08-21T15:26:55.494" v="12245" actId="20577"/>
          <ac:spMkLst>
            <pc:docMk/>
            <pc:sldMk cId="1838270900" sldId="316"/>
            <ac:spMk id="20" creationId="{A4456CFF-34FE-4A34-B986-255586D610AE}"/>
          </ac:spMkLst>
        </pc:spChg>
        <pc:spChg chg="mod">
          <ac:chgData name="STEWART-CROSS, LOUISE" userId="2e96e8d9-aa03-47ff-9da4-2a038e2c3e1d" providerId="ADAL" clId="{A7FEFB18-6FF0-4DA9-8E9A-8A427976929D}" dt="2023-08-21T15:28:37.728" v="12268" actId="1076"/>
          <ac:spMkLst>
            <pc:docMk/>
            <pc:sldMk cId="1838270900" sldId="316"/>
            <ac:spMk id="21" creationId="{A1BDEFF6-0FC3-4330-9E14-8FD949FA7F62}"/>
          </ac:spMkLst>
        </pc:spChg>
        <pc:spChg chg="mod">
          <ac:chgData name="STEWART-CROSS, LOUISE" userId="2e96e8d9-aa03-47ff-9da4-2a038e2c3e1d" providerId="ADAL" clId="{A7FEFB18-6FF0-4DA9-8E9A-8A427976929D}" dt="2023-08-21T15:28:45.101" v="12278" actId="20577"/>
          <ac:spMkLst>
            <pc:docMk/>
            <pc:sldMk cId="1838270900" sldId="316"/>
            <ac:spMk id="22" creationId="{EB9E2040-147C-4392-BCE0-66B2398A58AB}"/>
          </ac:spMkLst>
        </pc:spChg>
        <pc:spChg chg="mod">
          <ac:chgData name="STEWART-CROSS, LOUISE" userId="2e96e8d9-aa03-47ff-9da4-2a038e2c3e1d" providerId="ADAL" clId="{A7FEFB18-6FF0-4DA9-8E9A-8A427976929D}" dt="2023-08-22T09:47:34.030" v="15508" actId="20577"/>
          <ac:spMkLst>
            <pc:docMk/>
            <pc:sldMk cId="1838270900" sldId="316"/>
            <ac:spMk id="27" creationId="{77BD7124-258D-4665-91A1-C124B7A92169}"/>
          </ac:spMkLst>
        </pc:spChg>
        <pc:spChg chg="mod">
          <ac:chgData name="STEWART-CROSS, LOUISE" userId="2e96e8d9-aa03-47ff-9da4-2a038e2c3e1d" providerId="ADAL" clId="{A7FEFB18-6FF0-4DA9-8E9A-8A427976929D}" dt="2023-08-22T08:41:13.629" v="12992" actId="20577"/>
          <ac:spMkLst>
            <pc:docMk/>
            <pc:sldMk cId="1838270900" sldId="316"/>
            <ac:spMk id="28" creationId="{C4091F85-544F-465F-AADE-251C258FE9FC}"/>
          </ac:spMkLst>
        </pc:spChg>
        <pc:spChg chg="mod">
          <ac:chgData name="STEWART-CROSS, LOUISE" userId="2e96e8d9-aa03-47ff-9da4-2a038e2c3e1d" providerId="ADAL" clId="{A7FEFB18-6FF0-4DA9-8E9A-8A427976929D}" dt="2023-08-21T15:36:31.660" v="12585" actId="1076"/>
          <ac:spMkLst>
            <pc:docMk/>
            <pc:sldMk cId="1838270900" sldId="316"/>
            <ac:spMk id="29" creationId="{DA6E274B-851D-42B9-A354-C7AA0AE966B5}"/>
          </ac:spMkLst>
        </pc:spChg>
        <pc:spChg chg="mod">
          <ac:chgData name="STEWART-CROSS, LOUISE" userId="2e96e8d9-aa03-47ff-9da4-2a038e2c3e1d" providerId="ADAL" clId="{A7FEFB18-6FF0-4DA9-8E9A-8A427976929D}" dt="2023-08-21T15:38:35.656" v="12680" actId="1076"/>
          <ac:spMkLst>
            <pc:docMk/>
            <pc:sldMk cId="1838270900" sldId="316"/>
            <ac:spMk id="30" creationId="{A447D3D6-4509-4FA2-BC80-C0005018DEDF}"/>
          </ac:spMkLst>
        </pc:spChg>
      </pc:sldChg>
      <pc:sldChg chg="addSp delSp modSp add del mod delAnim modAnim">
        <pc:chgData name="STEWART-CROSS, LOUISE" userId="2e96e8d9-aa03-47ff-9da4-2a038e2c3e1d" providerId="ADAL" clId="{A7FEFB18-6FF0-4DA9-8E9A-8A427976929D}" dt="2023-08-18T14:56:19.928" v="11465" actId="47"/>
        <pc:sldMkLst>
          <pc:docMk/>
          <pc:sldMk cId="2422885766" sldId="316"/>
        </pc:sldMkLst>
        <pc:spChg chg="del">
          <ac:chgData name="STEWART-CROSS, LOUISE" userId="2e96e8d9-aa03-47ff-9da4-2a038e2c3e1d" providerId="ADAL" clId="{A7FEFB18-6FF0-4DA9-8E9A-8A427976929D}" dt="2023-08-18T14:55:00.279" v="11449" actId="478"/>
          <ac:spMkLst>
            <pc:docMk/>
            <pc:sldMk cId="2422885766" sldId="316"/>
            <ac:spMk id="10" creationId="{418BE4A1-736C-DA25-F50C-7BA2C0526FA5}"/>
          </ac:spMkLst>
        </pc:spChg>
        <pc:spChg chg="mod">
          <ac:chgData name="STEWART-CROSS, LOUISE" userId="2e96e8d9-aa03-47ff-9da4-2a038e2c3e1d" providerId="ADAL" clId="{A7FEFB18-6FF0-4DA9-8E9A-8A427976929D}" dt="2023-08-18T14:55:16.092" v="11451"/>
          <ac:spMkLst>
            <pc:docMk/>
            <pc:sldMk cId="2422885766" sldId="316"/>
            <ac:spMk id="13" creationId="{F817284B-F50C-2944-D9A9-56AD5327E5B8}"/>
          </ac:spMkLst>
        </pc:spChg>
        <pc:spChg chg="mod">
          <ac:chgData name="STEWART-CROSS, LOUISE" userId="2e96e8d9-aa03-47ff-9da4-2a038e2c3e1d" providerId="ADAL" clId="{A7FEFB18-6FF0-4DA9-8E9A-8A427976929D}" dt="2023-08-18T14:55:16.092" v="11451"/>
          <ac:spMkLst>
            <pc:docMk/>
            <pc:sldMk cId="2422885766" sldId="316"/>
            <ac:spMk id="14" creationId="{795F5BF5-EE10-EB22-D561-47E87C815E27}"/>
          </ac:spMkLst>
        </pc:spChg>
        <pc:spChg chg="add del mod">
          <ac:chgData name="STEWART-CROSS, LOUISE" userId="2e96e8d9-aa03-47ff-9da4-2a038e2c3e1d" providerId="ADAL" clId="{A7FEFB18-6FF0-4DA9-8E9A-8A427976929D}" dt="2023-08-18T14:55:45.736" v="11459" actId="1076"/>
          <ac:spMkLst>
            <pc:docMk/>
            <pc:sldMk cId="2422885766" sldId="316"/>
            <ac:spMk id="15" creationId="{2BF76F75-FF68-0E0C-6EA4-213CA4E703AA}"/>
          </ac:spMkLst>
        </pc:spChg>
        <pc:spChg chg="add del mod">
          <ac:chgData name="STEWART-CROSS, LOUISE" userId="2e96e8d9-aa03-47ff-9da4-2a038e2c3e1d" providerId="ADAL" clId="{A7FEFB18-6FF0-4DA9-8E9A-8A427976929D}" dt="2023-08-18T14:55:52.796" v="11461" actId="14100"/>
          <ac:spMkLst>
            <pc:docMk/>
            <pc:sldMk cId="2422885766" sldId="316"/>
            <ac:spMk id="16" creationId="{5AE9DBB1-52AC-5630-17A6-B31305AEE141}"/>
          </ac:spMkLst>
        </pc:spChg>
        <pc:spChg chg="add del mod">
          <ac:chgData name="STEWART-CROSS, LOUISE" userId="2e96e8d9-aa03-47ff-9da4-2a038e2c3e1d" providerId="ADAL" clId="{A7FEFB18-6FF0-4DA9-8E9A-8A427976929D}" dt="2023-08-18T14:55:35.654" v="11455" actId="1076"/>
          <ac:spMkLst>
            <pc:docMk/>
            <pc:sldMk cId="2422885766" sldId="316"/>
            <ac:spMk id="17" creationId="{70F8CADA-93E1-F0F1-C90B-9B7C96982657}"/>
          </ac:spMkLst>
        </pc:spChg>
        <pc:spChg chg="add del mod">
          <ac:chgData name="STEWART-CROSS, LOUISE" userId="2e96e8d9-aa03-47ff-9da4-2a038e2c3e1d" providerId="ADAL" clId="{A7FEFB18-6FF0-4DA9-8E9A-8A427976929D}" dt="2023-08-18T14:55:35.654" v="11455" actId="1076"/>
          <ac:spMkLst>
            <pc:docMk/>
            <pc:sldMk cId="2422885766" sldId="316"/>
            <ac:spMk id="18" creationId="{628DEB7B-B608-DF08-E3B4-E676DA30DBC6}"/>
          </ac:spMkLst>
        </pc:spChg>
        <pc:spChg chg="add del mod">
          <ac:chgData name="STEWART-CROSS, LOUISE" userId="2e96e8d9-aa03-47ff-9da4-2a038e2c3e1d" providerId="ADAL" clId="{A7FEFB18-6FF0-4DA9-8E9A-8A427976929D}" dt="2023-08-18T14:55:35.654" v="11455" actId="1076"/>
          <ac:spMkLst>
            <pc:docMk/>
            <pc:sldMk cId="2422885766" sldId="316"/>
            <ac:spMk id="19" creationId="{2916153F-30C4-C734-44EA-2EB084C05427}"/>
          </ac:spMkLst>
        </pc:spChg>
        <pc:spChg chg="add del mod">
          <ac:chgData name="STEWART-CROSS, LOUISE" userId="2e96e8d9-aa03-47ff-9da4-2a038e2c3e1d" providerId="ADAL" clId="{A7FEFB18-6FF0-4DA9-8E9A-8A427976929D}" dt="2023-08-18T14:55:35.654" v="11455" actId="1076"/>
          <ac:spMkLst>
            <pc:docMk/>
            <pc:sldMk cId="2422885766" sldId="316"/>
            <ac:spMk id="20" creationId="{C4BB448D-121B-8DD0-A1B3-3C08DC22C93A}"/>
          </ac:spMkLst>
        </pc:spChg>
        <pc:spChg chg="add del mod">
          <ac:chgData name="STEWART-CROSS, LOUISE" userId="2e96e8d9-aa03-47ff-9da4-2a038e2c3e1d" providerId="ADAL" clId="{A7FEFB18-6FF0-4DA9-8E9A-8A427976929D}" dt="2023-08-18T14:55:35.654" v="11455" actId="1076"/>
          <ac:spMkLst>
            <pc:docMk/>
            <pc:sldMk cId="2422885766" sldId="316"/>
            <ac:spMk id="21" creationId="{08738262-4F90-4257-181A-01C341AC4077}"/>
          </ac:spMkLst>
        </pc:spChg>
        <pc:spChg chg="add del mod">
          <ac:chgData name="STEWART-CROSS, LOUISE" userId="2e96e8d9-aa03-47ff-9da4-2a038e2c3e1d" providerId="ADAL" clId="{A7FEFB18-6FF0-4DA9-8E9A-8A427976929D}" dt="2023-08-18T14:55:35.654" v="11455" actId="1076"/>
          <ac:spMkLst>
            <pc:docMk/>
            <pc:sldMk cId="2422885766" sldId="316"/>
            <ac:spMk id="22" creationId="{D9B0E9C8-7609-38A1-BADC-7B5B0D28FE97}"/>
          </ac:spMkLst>
        </pc:spChg>
        <pc:spChg chg="add del mod">
          <ac:chgData name="STEWART-CROSS, LOUISE" userId="2e96e8d9-aa03-47ff-9da4-2a038e2c3e1d" providerId="ADAL" clId="{A7FEFB18-6FF0-4DA9-8E9A-8A427976929D}" dt="2023-08-18T14:55:35.654" v="11455" actId="1076"/>
          <ac:spMkLst>
            <pc:docMk/>
            <pc:sldMk cId="2422885766" sldId="316"/>
            <ac:spMk id="23" creationId="{338E5A82-7C3F-2D6A-D8FE-1A08021B2F60}"/>
          </ac:spMkLst>
        </pc:spChg>
        <pc:spChg chg="add del mod">
          <ac:chgData name="STEWART-CROSS, LOUISE" userId="2e96e8d9-aa03-47ff-9da4-2a038e2c3e1d" providerId="ADAL" clId="{A7FEFB18-6FF0-4DA9-8E9A-8A427976929D}" dt="2023-08-18T14:55:35.654" v="11455" actId="1076"/>
          <ac:spMkLst>
            <pc:docMk/>
            <pc:sldMk cId="2422885766" sldId="316"/>
            <ac:spMk id="24" creationId="{9DEFC69C-F338-5D9F-2F07-ED5B4E0A26DC}"/>
          </ac:spMkLst>
        </pc:spChg>
        <pc:spChg chg="add del mod">
          <ac:chgData name="STEWART-CROSS, LOUISE" userId="2e96e8d9-aa03-47ff-9da4-2a038e2c3e1d" providerId="ADAL" clId="{A7FEFB18-6FF0-4DA9-8E9A-8A427976929D}" dt="2023-08-18T14:55:35.654" v="11455" actId="1076"/>
          <ac:spMkLst>
            <pc:docMk/>
            <pc:sldMk cId="2422885766" sldId="316"/>
            <ac:spMk id="25" creationId="{A76A556E-9296-833C-BB05-36DB8882E74A}"/>
          </ac:spMkLst>
        </pc:spChg>
        <pc:spChg chg="add del mod">
          <ac:chgData name="STEWART-CROSS, LOUISE" userId="2e96e8d9-aa03-47ff-9da4-2a038e2c3e1d" providerId="ADAL" clId="{A7FEFB18-6FF0-4DA9-8E9A-8A427976929D}" dt="2023-08-18T14:55:35.654" v="11455" actId="1076"/>
          <ac:spMkLst>
            <pc:docMk/>
            <pc:sldMk cId="2422885766" sldId="316"/>
            <ac:spMk id="26" creationId="{DC8BEBBC-C728-377D-4EB0-06AFE5FA85CB}"/>
          </ac:spMkLst>
        </pc:spChg>
        <pc:spChg chg="add del mod">
          <ac:chgData name="STEWART-CROSS, LOUISE" userId="2e96e8d9-aa03-47ff-9da4-2a038e2c3e1d" providerId="ADAL" clId="{A7FEFB18-6FF0-4DA9-8E9A-8A427976929D}" dt="2023-08-18T14:55:35.654" v="11455" actId="1076"/>
          <ac:spMkLst>
            <pc:docMk/>
            <pc:sldMk cId="2422885766" sldId="316"/>
            <ac:spMk id="27" creationId="{D048ACB3-5BF7-B75A-1419-142D1A0DFD04}"/>
          </ac:spMkLst>
        </pc:spChg>
        <pc:spChg chg="add del mod">
          <ac:chgData name="STEWART-CROSS, LOUISE" userId="2e96e8d9-aa03-47ff-9da4-2a038e2c3e1d" providerId="ADAL" clId="{A7FEFB18-6FF0-4DA9-8E9A-8A427976929D}" dt="2023-08-18T14:55:35.654" v="11455" actId="1076"/>
          <ac:spMkLst>
            <pc:docMk/>
            <pc:sldMk cId="2422885766" sldId="316"/>
            <ac:spMk id="28" creationId="{BDD18558-A18A-097D-5163-D0047B60F59D}"/>
          </ac:spMkLst>
        </pc:spChg>
        <pc:spChg chg="add del mod">
          <ac:chgData name="STEWART-CROSS, LOUISE" userId="2e96e8d9-aa03-47ff-9da4-2a038e2c3e1d" providerId="ADAL" clId="{A7FEFB18-6FF0-4DA9-8E9A-8A427976929D}" dt="2023-08-18T14:55:35.654" v="11455" actId="1076"/>
          <ac:spMkLst>
            <pc:docMk/>
            <pc:sldMk cId="2422885766" sldId="316"/>
            <ac:spMk id="29" creationId="{3409D5F4-06B9-0E63-1343-462866936735}"/>
          </ac:spMkLst>
        </pc:spChg>
        <pc:spChg chg="add del mod">
          <ac:chgData name="STEWART-CROSS, LOUISE" userId="2e96e8d9-aa03-47ff-9da4-2a038e2c3e1d" providerId="ADAL" clId="{A7FEFB18-6FF0-4DA9-8E9A-8A427976929D}" dt="2023-08-18T14:55:35.654" v="11455" actId="1076"/>
          <ac:spMkLst>
            <pc:docMk/>
            <pc:sldMk cId="2422885766" sldId="316"/>
            <ac:spMk id="30" creationId="{4B16418A-B775-0CB7-4C7F-1EACF9931B09}"/>
          </ac:spMkLst>
        </pc:spChg>
        <pc:spChg chg="add del mod">
          <ac:chgData name="STEWART-CROSS, LOUISE" userId="2e96e8d9-aa03-47ff-9da4-2a038e2c3e1d" providerId="ADAL" clId="{A7FEFB18-6FF0-4DA9-8E9A-8A427976929D}" dt="2023-08-18T14:55:35.654" v="11455" actId="1076"/>
          <ac:spMkLst>
            <pc:docMk/>
            <pc:sldMk cId="2422885766" sldId="316"/>
            <ac:spMk id="31" creationId="{BBB2EA34-4EE9-C844-210A-D9E083918E37}"/>
          </ac:spMkLst>
        </pc:spChg>
        <pc:spChg chg="add del mod">
          <ac:chgData name="STEWART-CROSS, LOUISE" userId="2e96e8d9-aa03-47ff-9da4-2a038e2c3e1d" providerId="ADAL" clId="{A7FEFB18-6FF0-4DA9-8E9A-8A427976929D}" dt="2023-08-18T14:55:35.654" v="11455" actId="1076"/>
          <ac:spMkLst>
            <pc:docMk/>
            <pc:sldMk cId="2422885766" sldId="316"/>
            <ac:spMk id="32" creationId="{51A375F0-80FB-47C8-0CA4-FA9683A5DA9C}"/>
          </ac:spMkLst>
        </pc:spChg>
        <pc:spChg chg="add del mod">
          <ac:chgData name="STEWART-CROSS, LOUISE" userId="2e96e8d9-aa03-47ff-9da4-2a038e2c3e1d" providerId="ADAL" clId="{A7FEFB18-6FF0-4DA9-8E9A-8A427976929D}" dt="2023-08-18T14:55:35.654" v="11455" actId="1076"/>
          <ac:spMkLst>
            <pc:docMk/>
            <pc:sldMk cId="2422885766" sldId="316"/>
            <ac:spMk id="33" creationId="{86B515A6-D073-CAE3-1DAB-ABD88D24E70E}"/>
          </ac:spMkLst>
        </pc:spChg>
        <pc:spChg chg="add del mod">
          <ac:chgData name="STEWART-CROSS, LOUISE" userId="2e96e8d9-aa03-47ff-9da4-2a038e2c3e1d" providerId="ADAL" clId="{A7FEFB18-6FF0-4DA9-8E9A-8A427976929D}" dt="2023-08-18T14:55:35.654" v="11455" actId="1076"/>
          <ac:spMkLst>
            <pc:docMk/>
            <pc:sldMk cId="2422885766" sldId="316"/>
            <ac:spMk id="34" creationId="{9559F7F2-135F-51AD-217F-A93489F6F5E1}"/>
          </ac:spMkLst>
        </pc:spChg>
        <pc:spChg chg="add del mod">
          <ac:chgData name="STEWART-CROSS, LOUISE" userId="2e96e8d9-aa03-47ff-9da4-2a038e2c3e1d" providerId="ADAL" clId="{A7FEFB18-6FF0-4DA9-8E9A-8A427976929D}" dt="2023-08-18T14:55:35.654" v="11455" actId="1076"/>
          <ac:spMkLst>
            <pc:docMk/>
            <pc:sldMk cId="2422885766" sldId="316"/>
            <ac:spMk id="35" creationId="{463E1E3F-B1B4-0B6C-A888-86CEE44D3DEC}"/>
          </ac:spMkLst>
        </pc:spChg>
        <pc:spChg chg="add del mod">
          <ac:chgData name="STEWART-CROSS, LOUISE" userId="2e96e8d9-aa03-47ff-9da4-2a038e2c3e1d" providerId="ADAL" clId="{A7FEFB18-6FF0-4DA9-8E9A-8A427976929D}" dt="2023-08-18T14:55:35.654" v="11455" actId="1076"/>
          <ac:spMkLst>
            <pc:docMk/>
            <pc:sldMk cId="2422885766" sldId="316"/>
            <ac:spMk id="36" creationId="{A433FD47-01A4-1F11-9545-08897F251134}"/>
          </ac:spMkLst>
        </pc:spChg>
        <pc:spChg chg="add del mod">
          <ac:chgData name="STEWART-CROSS, LOUISE" userId="2e96e8d9-aa03-47ff-9da4-2a038e2c3e1d" providerId="ADAL" clId="{A7FEFB18-6FF0-4DA9-8E9A-8A427976929D}" dt="2023-08-18T14:55:35.654" v="11455" actId="1076"/>
          <ac:spMkLst>
            <pc:docMk/>
            <pc:sldMk cId="2422885766" sldId="316"/>
            <ac:spMk id="37" creationId="{203B3206-E6CB-8EE3-4B66-4EBD26030A8F}"/>
          </ac:spMkLst>
        </pc:spChg>
        <pc:spChg chg="add del mod">
          <ac:chgData name="STEWART-CROSS, LOUISE" userId="2e96e8d9-aa03-47ff-9da4-2a038e2c3e1d" providerId="ADAL" clId="{A7FEFB18-6FF0-4DA9-8E9A-8A427976929D}" dt="2023-08-18T14:55:35.654" v="11455" actId="1076"/>
          <ac:spMkLst>
            <pc:docMk/>
            <pc:sldMk cId="2422885766" sldId="316"/>
            <ac:spMk id="38" creationId="{B91955E0-CD1D-6CF2-7255-035D0291DEC8}"/>
          </ac:spMkLst>
        </pc:spChg>
        <pc:grpChg chg="del">
          <ac:chgData name="STEWART-CROSS, LOUISE" userId="2e96e8d9-aa03-47ff-9da4-2a038e2c3e1d" providerId="ADAL" clId="{A7FEFB18-6FF0-4DA9-8E9A-8A427976929D}" dt="2023-08-18T14:54:57.468" v="11448" actId="478"/>
          <ac:grpSpMkLst>
            <pc:docMk/>
            <pc:sldMk cId="2422885766" sldId="316"/>
            <ac:grpSpMk id="5" creationId="{00000000-0000-0000-0000-000000000000}"/>
          </ac:grpSpMkLst>
        </pc:grpChg>
        <pc:grpChg chg="add del mod">
          <ac:chgData name="STEWART-CROSS, LOUISE" userId="2e96e8d9-aa03-47ff-9da4-2a038e2c3e1d" providerId="ADAL" clId="{A7FEFB18-6FF0-4DA9-8E9A-8A427976929D}" dt="2023-08-18T14:55:41.131" v="11457" actId="14100"/>
          <ac:grpSpMkLst>
            <pc:docMk/>
            <pc:sldMk cId="2422885766" sldId="316"/>
            <ac:grpSpMk id="12" creationId="{2B115810-29DA-C8AC-0E9C-045CCBCEDD3F}"/>
          </ac:grpSpMkLst>
        </pc:grpChg>
      </pc:sldChg>
      <pc:sldChg chg="add del setBg">
        <pc:chgData name="STEWART-CROSS, LOUISE" userId="2e96e8d9-aa03-47ff-9da4-2a038e2c3e1d" providerId="ADAL" clId="{A7FEFB18-6FF0-4DA9-8E9A-8A427976929D}" dt="2023-08-21T15:22:24.354" v="12207"/>
        <pc:sldMkLst>
          <pc:docMk/>
          <pc:sldMk cId="2834351255" sldId="316"/>
        </pc:sldMkLst>
      </pc:sldChg>
      <pc:sldChg chg="new del">
        <pc:chgData name="STEWART-CROSS, LOUISE" userId="2e96e8d9-aa03-47ff-9da4-2a038e2c3e1d" providerId="ADAL" clId="{A7FEFB18-6FF0-4DA9-8E9A-8A427976929D}" dt="2023-08-14T08:47:21.230" v="312" actId="680"/>
        <pc:sldMkLst>
          <pc:docMk/>
          <pc:sldMk cId="2879619318" sldId="316"/>
        </pc:sldMkLst>
      </pc:sldChg>
      <pc:sldChg chg="add del setBg">
        <pc:chgData name="STEWART-CROSS, LOUISE" userId="2e96e8d9-aa03-47ff-9da4-2a038e2c3e1d" providerId="ADAL" clId="{A7FEFB18-6FF0-4DA9-8E9A-8A427976929D}" dt="2023-08-18T14:57:53.494" v="11477"/>
        <pc:sldMkLst>
          <pc:docMk/>
          <pc:sldMk cId="3886962713" sldId="316"/>
        </pc:sldMkLst>
      </pc:sldChg>
      <pc:sldChg chg="modSp del mod">
        <pc:chgData name="STEWART-CROSS, LOUISE" userId="2e96e8d9-aa03-47ff-9da4-2a038e2c3e1d" providerId="ADAL" clId="{A7FEFB18-6FF0-4DA9-8E9A-8A427976929D}" dt="2023-08-22T08:40:59.292" v="12988" actId="2696"/>
        <pc:sldMkLst>
          <pc:docMk/>
          <pc:sldMk cId="2231308667" sldId="317"/>
        </pc:sldMkLst>
        <pc:spChg chg="mod">
          <ac:chgData name="STEWART-CROSS, LOUISE" userId="2e96e8d9-aa03-47ff-9da4-2a038e2c3e1d" providerId="ADAL" clId="{A7FEFB18-6FF0-4DA9-8E9A-8A427976929D}" dt="2023-08-22T08:40:55.667" v="12987" actId="1076"/>
          <ac:spMkLst>
            <pc:docMk/>
            <pc:sldMk cId="2231308667" sldId="317"/>
            <ac:spMk id="2" creationId="{A9A854C4-F62F-1BF4-8BC6-43066A8E41CB}"/>
          </ac:spMkLst>
        </pc:spChg>
        <pc:spChg chg="mod">
          <ac:chgData name="STEWART-CROSS, LOUISE" userId="2e96e8d9-aa03-47ff-9da4-2a038e2c3e1d" providerId="ADAL" clId="{A7FEFB18-6FF0-4DA9-8E9A-8A427976929D}" dt="2023-08-22T08:39:52.174" v="12978" actId="207"/>
          <ac:spMkLst>
            <pc:docMk/>
            <pc:sldMk cId="2231308667" sldId="317"/>
            <ac:spMk id="6" creationId="{027AE63F-A072-481A-9A2E-8A61183C3486}"/>
          </ac:spMkLst>
        </pc:spChg>
        <pc:spChg chg="mod">
          <ac:chgData name="STEWART-CROSS, LOUISE" userId="2e96e8d9-aa03-47ff-9da4-2a038e2c3e1d" providerId="ADAL" clId="{A7FEFB18-6FF0-4DA9-8E9A-8A427976929D}" dt="2023-08-22T08:39:52.174" v="12978" actId="207"/>
          <ac:spMkLst>
            <pc:docMk/>
            <pc:sldMk cId="2231308667" sldId="317"/>
            <ac:spMk id="7" creationId="{3B91771D-28C4-401C-963B-B07E8AB705F8}"/>
          </ac:spMkLst>
        </pc:spChg>
        <pc:spChg chg="mod">
          <ac:chgData name="STEWART-CROSS, LOUISE" userId="2e96e8d9-aa03-47ff-9da4-2a038e2c3e1d" providerId="ADAL" clId="{A7FEFB18-6FF0-4DA9-8E9A-8A427976929D}" dt="2023-08-22T08:39:52.174" v="12978" actId="207"/>
          <ac:spMkLst>
            <pc:docMk/>
            <pc:sldMk cId="2231308667" sldId="317"/>
            <ac:spMk id="8" creationId="{A4538544-F093-42BF-A685-833BFCB16C92}"/>
          </ac:spMkLst>
        </pc:spChg>
        <pc:spChg chg="mod">
          <ac:chgData name="STEWART-CROSS, LOUISE" userId="2e96e8d9-aa03-47ff-9da4-2a038e2c3e1d" providerId="ADAL" clId="{A7FEFB18-6FF0-4DA9-8E9A-8A427976929D}" dt="2023-08-22T08:39:52.174" v="12978" actId="207"/>
          <ac:spMkLst>
            <pc:docMk/>
            <pc:sldMk cId="2231308667" sldId="317"/>
            <ac:spMk id="9" creationId="{03788F29-0696-48F6-8CC3-F027A09F7FFF}"/>
          </ac:spMkLst>
        </pc:spChg>
        <pc:spChg chg="mod">
          <ac:chgData name="STEWART-CROSS, LOUISE" userId="2e96e8d9-aa03-47ff-9da4-2a038e2c3e1d" providerId="ADAL" clId="{A7FEFB18-6FF0-4DA9-8E9A-8A427976929D}" dt="2023-08-22T08:40:55.399" v="12986" actId="1076"/>
          <ac:spMkLst>
            <pc:docMk/>
            <pc:sldMk cId="2231308667" sldId="317"/>
            <ac:spMk id="10" creationId="{48746F9D-D8EB-67E9-8E64-B076A029FEBA}"/>
          </ac:spMkLst>
        </pc:spChg>
        <pc:spChg chg="mod">
          <ac:chgData name="STEWART-CROSS, LOUISE" userId="2e96e8d9-aa03-47ff-9da4-2a038e2c3e1d" providerId="ADAL" clId="{A7FEFB18-6FF0-4DA9-8E9A-8A427976929D}" dt="2023-08-22T08:39:52.174" v="12978" actId="207"/>
          <ac:spMkLst>
            <pc:docMk/>
            <pc:sldMk cId="2231308667" sldId="317"/>
            <ac:spMk id="15" creationId="{46176FC7-1D7F-4D40-A6D7-44594483F780}"/>
          </ac:spMkLst>
        </pc:spChg>
        <pc:spChg chg="mod">
          <ac:chgData name="STEWART-CROSS, LOUISE" userId="2e96e8d9-aa03-47ff-9da4-2a038e2c3e1d" providerId="ADAL" clId="{A7FEFB18-6FF0-4DA9-8E9A-8A427976929D}" dt="2023-08-22T08:39:52.174" v="12978" actId="207"/>
          <ac:spMkLst>
            <pc:docMk/>
            <pc:sldMk cId="2231308667" sldId="317"/>
            <ac:spMk id="16" creationId="{31BABEE1-07BB-4343-A98F-1577D432922B}"/>
          </ac:spMkLst>
        </pc:spChg>
        <pc:spChg chg="mod">
          <ac:chgData name="STEWART-CROSS, LOUISE" userId="2e96e8d9-aa03-47ff-9da4-2a038e2c3e1d" providerId="ADAL" clId="{A7FEFB18-6FF0-4DA9-8E9A-8A427976929D}" dt="2023-08-22T08:39:52.174" v="12978" actId="207"/>
          <ac:spMkLst>
            <pc:docMk/>
            <pc:sldMk cId="2231308667" sldId="317"/>
            <ac:spMk id="17" creationId="{4FD8AC81-639F-4D3F-86E3-F1CA513ACBAF}"/>
          </ac:spMkLst>
        </pc:spChg>
        <pc:spChg chg="mod">
          <ac:chgData name="STEWART-CROSS, LOUISE" userId="2e96e8d9-aa03-47ff-9da4-2a038e2c3e1d" providerId="ADAL" clId="{A7FEFB18-6FF0-4DA9-8E9A-8A427976929D}" dt="2023-08-22T08:39:52.174" v="12978" actId="207"/>
          <ac:spMkLst>
            <pc:docMk/>
            <pc:sldMk cId="2231308667" sldId="317"/>
            <ac:spMk id="18" creationId="{9CD76A0F-A5DF-4ED8-BFE2-ACC2D90D416A}"/>
          </ac:spMkLst>
        </pc:spChg>
        <pc:spChg chg="mod">
          <ac:chgData name="STEWART-CROSS, LOUISE" userId="2e96e8d9-aa03-47ff-9da4-2a038e2c3e1d" providerId="ADAL" clId="{A7FEFB18-6FF0-4DA9-8E9A-8A427976929D}" dt="2023-08-22T08:39:52.174" v="12978" actId="207"/>
          <ac:spMkLst>
            <pc:docMk/>
            <pc:sldMk cId="2231308667" sldId="317"/>
            <ac:spMk id="23" creationId="{6DB25D0B-A8F0-42D5-807B-9033EE209F42}"/>
          </ac:spMkLst>
        </pc:spChg>
        <pc:spChg chg="mod">
          <ac:chgData name="STEWART-CROSS, LOUISE" userId="2e96e8d9-aa03-47ff-9da4-2a038e2c3e1d" providerId="ADAL" clId="{A7FEFB18-6FF0-4DA9-8E9A-8A427976929D}" dt="2023-08-22T08:39:52.174" v="12978" actId="207"/>
          <ac:spMkLst>
            <pc:docMk/>
            <pc:sldMk cId="2231308667" sldId="317"/>
            <ac:spMk id="24" creationId="{94B484A3-ED2E-40DA-87FA-99FE43F74960}"/>
          </ac:spMkLst>
        </pc:spChg>
        <pc:spChg chg="mod">
          <ac:chgData name="STEWART-CROSS, LOUISE" userId="2e96e8d9-aa03-47ff-9da4-2a038e2c3e1d" providerId="ADAL" clId="{A7FEFB18-6FF0-4DA9-8E9A-8A427976929D}" dt="2023-08-22T08:39:52.174" v="12978" actId="207"/>
          <ac:spMkLst>
            <pc:docMk/>
            <pc:sldMk cId="2231308667" sldId="317"/>
            <ac:spMk id="25" creationId="{F396CB1B-B2D3-43A6-B812-3A8663830846}"/>
          </ac:spMkLst>
        </pc:spChg>
        <pc:spChg chg="mod">
          <ac:chgData name="STEWART-CROSS, LOUISE" userId="2e96e8d9-aa03-47ff-9da4-2a038e2c3e1d" providerId="ADAL" clId="{A7FEFB18-6FF0-4DA9-8E9A-8A427976929D}" dt="2023-08-22T08:39:52.174" v="12978" actId="207"/>
          <ac:spMkLst>
            <pc:docMk/>
            <pc:sldMk cId="2231308667" sldId="317"/>
            <ac:spMk id="26" creationId="{D8165121-4E76-49F4-ABDF-D9D8C94A01C5}"/>
          </ac:spMkLst>
        </pc:spChg>
        <pc:picChg chg="mod">
          <ac:chgData name="STEWART-CROSS, LOUISE" userId="2e96e8d9-aa03-47ff-9da4-2a038e2c3e1d" providerId="ADAL" clId="{A7FEFB18-6FF0-4DA9-8E9A-8A427976929D}" dt="2023-08-22T08:39:21.369" v="12880" actId="29295"/>
          <ac:picMkLst>
            <pc:docMk/>
            <pc:sldMk cId="2231308667" sldId="317"/>
            <ac:picMk id="31" creationId="{10E2F8DA-BFDC-38D7-00D1-44C9AC82CCE9}"/>
          </ac:picMkLst>
        </pc:picChg>
      </pc:sldChg>
      <pc:sldChg chg="new del">
        <pc:chgData name="STEWART-CROSS, LOUISE" userId="2e96e8d9-aa03-47ff-9da4-2a038e2c3e1d" providerId="ADAL" clId="{A7FEFB18-6FF0-4DA9-8E9A-8A427976929D}" dt="2023-08-14T08:47:21.078" v="311" actId="680"/>
        <pc:sldMkLst>
          <pc:docMk/>
          <pc:sldMk cId="2369631898" sldId="317"/>
        </pc:sldMkLst>
      </pc:sldChg>
      <pc:sldChg chg="new del">
        <pc:chgData name="STEWART-CROSS, LOUISE" userId="2e96e8d9-aa03-47ff-9da4-2a038e2c3e1d" providerId="ADAL" clId="{A7FEFB18-6FF0-4DA9-8E9A-8A427976929D}" dt="2023-08-14T08:47:20.995" v="310" actId="680"/>
        <pc:sldMkLst>
          <pc:docMk/>
          <pc:sldMk cId="3055970039" sldId="318"/>
        </pc:sldMkLst>
      </pc:sldChg>
      <pc:sldChg chg="new del">
        <pc:chgData name="STEWART-CROSS, LOUISE" userId="2e96e8d9-aa03-47ff-9da4-2a038e2c3e1d" providerId="ADAL" clId="{A7FEFB18-6FF0-4DA9-8E9A-8A427976929D}" dt="2023-08-14T08:47:20.763" v="309" actId="680"/>
        <pc:sldMkLst>
          <pc:docMk/>
          <pc:sldMk cId="2675902560" sldId="319"/>
        </pc:sldMkLst>
      </pc:sldChg>
      <pc:sldChg chg="new del">
        <pc:chgData name="STEWART-CROSS, LOUISE" userId="2e96e8d9-aa03-47ff-9da4-2a038e2c3e1d" providerId="ADAL" clId="{A7FEFB18-6FF0-4DA9-8E9A-8A427976929D}" dt="2023-08-14T08:47:20.691" v="308" actId="680"/>
        <pc:sldMkLst>
          <pc:docMk/>
          <pc:sldMk cId="3324730850" sldId="320"/>
        </pc:sldMkLst>
      </pc:sldChg>
      <pc:sldChg chg="new del">
        <pc:chgData name="STEWART-CROSS, LOUISE" userId="2e96e8d9-aa03-47ff-9da4-2a038e2c3e1d" providerId="ADAL" clId="{A7FEFB18-6FF0-4DA9-8E9A-8A427976929D}" dt="2023-08-14T08:47:20.375" v="307" actId="680"/>
        <pc:sldMkLst>
          <pc:docMk/>
          <pc:sldMk cId="2528627580" sldId="321"/>
        </pc:sldMkLst>
      </pc:sldChg>
      <pc:sldChg chg="new del">
        <pc:chgData name="STEWART-CROSS, LOUISE" userId="2e96e8d9-aa03-47ff-9da4-2a038e2c3e1d" providerId="ADAL" clId="{A7FEFB18-6FF0-4DA9-8E9A-8A427976929D}" dt="2023-08-14T08:47:19.983" v="306" actId="680"/>
        <pc:sldMkLst>
          <pc:docMk/>
          <pc:sldMk cId="2610650721" sldId="322"/>
        </pc:sldMkLst>
      </pc:sldChg>
      <pc:sldChg chg="new del">
        <pc:chgData name="STEWART-CROSS, LOUISE" userId="2e96e8d9-aa03-47ff-9da4-2a038e2c3e1d" providerId="ADAL" clId="{A7FEFB18-6FF0-4DA9-8E9A-8A427976929D}" dt="2023-08-14T08:47:18.834" v="305" actId="680"/>
        <pc:sldMkLst>
          <pc:docMk/>
          <pc:sldMk cId="1610494002" sldId="323"/>
        </pc:sldMkLst>
      </pc:sldChg>
      <pc:sldMasterChg chg="delSldLayout">
        <pc:chgData name="STEWART-CROSS, LOUISE" userId="2e96e8d9-aa03-47ff-9da4-2a038e2c3e1d" providerId="ADAL" clId="{A7FEFB18-6FF0-4DA9-8E9A-8A427976929D}" dt="2023-08-18T15:08:22.208" v="11526" actId="47"/>
        <pc:sldMasterMkLst>
          <pc:docMk/>
          <pc:sldMasterMk cId="0" sldId="2147483648"/>
        </pc:sldMasterMkLst>
        <pc:sldLayoutChg chg="del">
          <pc:chgData name="STEWART-CROSS, LOUISE" userId="2e96e8d9-aa03-47ff-9da4-2a038e2c3e1d" providerId="ADAL" clId="{A7FEFB18-6FF0-4DA9-8E9A-8A427976929D}" dt="2023-08-18T10:00:41.972" v="8620" actId="47"/>
          <pc:sldLayoutMkLst>
            <pc:docMk/>
            <pc:sldMasterMk cId="0" sldId="2147483648"/>
            <pc:sldLayoutMk cId="1918855107" sldId="2147483660"/>
          </pc:sldLayoutMkLst>
        </pc:sldLayoutChg>
        <pc:sldLayoutChg chg="del">
          <pc:chgData name="STEWART-CROSS, LOUISE" userId="2e96e8d9-aa03-47ff-9da4-2a038e2c3e1d" providerId="ADAL" clId="{A7FEFB18-6FF0-4DA9-8E9A-8A427976929D}" dt="2023-08-18T15:08:22.208" v="11526" actId="47"/>
          <pc:sldLayoutMkLst>
            <pc:docMk/>
            <pc:sldMasterMk cId="0" sldId="2147483648"/>
            <pc:sldLayoutMk cId="2264272369" sldId="2147483660"/>
          </pc:sldLayoutMkLst>
        </pc:sldLayoutChg>
        <pc:sldLayoutChg chg="del">
          <pc:chgData name="STEWART-CROSS, LOUISE" userId="2e96e8d9-aa03-47ff-9da4-2a038e2c3e1d" providerId="ADAL" clId="{A7FEFB18-6FF0-4DA9-8E9A-8A427976929D}" dt="2023-08-18T15:06:18.908" v="11511" actId="47"/>
          <pc:sldLayoutMkLst>
            <pc:docMk/>
            <pc:sldMasterMk cId="0" sldId="2147483648"/>
            <pc:sldLayoutMk cId="3187574099" sldId="2147483660"/>
          </pc:sldLayoutMkLst>
        </pc:sldLayoutChg>
      </pc:sldMasterChg>
    </pc:docChg>
  </pc:docChgLst>
  <pc:docChgLst>
    <pc:chgData name="Morrison, Rachel" userId="S::r.morrison@tees.ac.uk::3aaeebdf-29b2-4387-a008-9b05dd7c35cb" providerId="AD" clId="Web-{7D6BF387-8708-4212-955A-B2AFBD3121AA}"/>
    <pc:docChg chg="modSld">
      <pc:chgData name="Morrison, Rachel" userId="S::r.morrison@tees.ac.uk::3aaeebdf-29b2-4387-a008-9b05dd7c35cb" providerId="AD" clId="Web-{7D6BF387-8708-4212-955A-B2AFBD3121AA}" dt="2023-08-21T14:01:19.356" v="11" actId="20577"/>
      <pc:docMkLst>
        <pc:docMk/>
      </pc:docMkLst>
      <pc:sldChg chg="modSp">
        <pc:chgData name="Morrison, Rachel" userId="S::r.morrison@tees.ac.uk::3aaeebdf-29b2-4387-a008-9b05dd7c35cb" providerId="AD" clId="Web-{7D6BF387-8708-4212-955A-B2AFBD3121AA}" dt="2023-08-21T14:01:19.356" v="11" actId="20577"/>
        <pc:sldMkLst>
          <pc:docMk/>
          <pc:sldMk cId="0" sldId="257"/>
        </pc:sldMkLst>
        <pc:spChg chg="mod">
          <ac:chgData name="Morrison, Rachel" userId="S::r.morrison@tees.ac.uk::3aaeebdf-29b2-4387-a008-9b05dd7c35cb" providerId="AD" clId="Web-{7D6BF387-8708-4212-955A-B2AFBD3121AA}" dt="2023-08-21T14:01:19.356" v="11" actId="20577"/>
          <ac:spMkLst>
            <pc:docMk/>
            <pc:sldMk cId="0" sldId="257"/>
            <ac:spMk id="17" creationId="{394BDF24-C5CF-B1B9-4390-C8CE75E6B77D}"/>
          </ac:spMkLst>
        </pc:spChg>
      </pc:sldChg>
    </pc:docChg>
  </pc:docChgLst>
  <pc:docChgLst>
    <pc:chgData name="Morrison, Rachel" userId="S::r.morrison@tees.ac.uk::3aaeebdf-29b2-4387-a008-9b05dd7c35cb" providerId="AD" clId="Web-{3D411674-49C8-43F9-8EB3-FD66458037E1}"/>
    <pc:docChg chg="modSld">
      <pc:chgData name="Morrison, Rachel" userId="S::r.morrison@tees.ac.uk::3aaeebdf-29b2-4387-a008-9b05dd7c35cb" providerId="AD" clId="Web-{3D411674-49C8-43F9-8EB3-FD66458037E1}" dt="2023-08-21T13:30:43.861" v="53" actId="1076"/>
      <pc:docMkLst>
        <pc:docMk/>
      </pc:docMkLst>
      <pc:sldChg chg="modSp">
        <pc:chgData name="Morrison, Rachel" userId="S::r.morrison@tees.ac.uk::3aaeebdf-29b2-4387-a008-9b05dd7c35cb" providerId="AD" clId="Web-{3D411674-49C8-43F9-8EB3-FD66458037E1}" dt="2023-08-21T10:24:00.121" v="34" actId="20577"/>
        <pc:sldMkLst>
          <pc:docMk/>
          <pc:sldMk cId="1946872842" sldId="258"/>
        </pc:sldMkLst>
        <pc:spChg chg="mod">
          <ac:chgData name="Morrison, Rachel" userId="S::r.morrison@tees.ac.uk::3aaeebdf-29b2-4387-a008-9b05dd7c35cb" providerId="AD" clId="Web-{3D411674-49C8-43F9-8EB3-FD66458037E1}" dt="2023-08-21T10:24:00.121" v="34" actId="20577"/>
          <ac:spMkLst>
            <pc:docMk/>
            <pc:sldMk cId="1946872842" sldId="258"/>
            <ac:spMk id="25" creationId="{E0A61253-64F3-3049-2ACE-2F898E521548}"/>
          </ac:spMkLst>
        </pc:spChg>
      </pc:sldChg>
      <pc:sldChg chg="modSp">
        <pc:chgData name="Morrison, Rachel" userId="S::r.morrison@tees.ac.uk::3aaeebdf-29b2-4387-a008-9b05dd7c35cb" providerId="AD" clId="Web-{3D411674-49C8-43F9-8EB3-FD66458037E1}" dt="2023-08-21T11:00:57.163" v="44" actId="20577"/>
        <pc:sldMkLst>
          <pc:docMk/>
          <pc:sldMk cId="373081055" sldId="268"/>
        </pc:sldMkLst>
        <pc:spChg chg="mod">
          <ac:chgData name="Morrison, Rachel" userId="S::r.morrison@tees.ac.uk::3aaeebdf-29b2-4387-a008-9b05dd7c35cb" providerId="AD" clId="Web-{3D411674-49C8-43F9-8EB3-FD66458037E1}" dt="2023-08-21T11:00:57.163" v="44" actId="20577"/>
          <ac:spMkLst>
            <pc:docMk/>
            <pc:sldMk cId="373081055" sldId="268"/>
            <ac:spMk id="11" creationId="{7EAB7CC1-A81D-1DD6-58B4-DD02302EAAE6}"/>
          </ac:spMkLst>
        </pc:spChg>
      </pc:sldChg>
      <pc:sldChg chg="modSp">
        <pc:chgData name="Morrison, Rachel" userId="S::r.morrison@tees.ac.uk::3aaeebdf-29b2-4387-a008-9b05dd7c35cb" providerId="AD" clId="Web-{3D411674-49C8-43F9-8EB3-FD66458037E1}" dt="2023-08-21T09:57:55.174" v="21" actId="20577"/>
        <pc:sldMkLst>
          <pc:docMk/>
          <pc:sldMk cId="488346027" sldId="269"/>
        </pc:sldMkLst>
        <pc:spChg chg="mod">
          <ac:chgData name="Morrison, Rachel" userId="S::r.morrison@tees.ac.uk::3aaeebdf-29b2-4387-a008-9b05dd7c35cb" providerId="AD" clId="Web-{3D411674-49C8-43F9-8EB3-FD66458037E1}" dt="2023-08-21T09:57:55.174" v="21" actId="20577"/>
          <ac:spMkLst>
            <pc:docMk/>
            <pc:sldMk cId="488346027" sldId="269"/>
            <ac:spMk id="11" creationId="{7EAB7CC1-A81D-1DD6-58B4-DD02302EAAE6}"/>
          </ac:spMkLst>
        </pc:spChg>
      </pc:sldChg>
      <pc:sldChg chg="modSp">
        <pc:chgData name="Morrison, Rachel" userId="S::r.morrison@tees.ac.uk::3aaeebdf-29b2-4387-a008-9b05dd7c35cb" providerId="AD" clId="Web-{3D411674-49C8-43F9-8EB3-FD66458037E1}" dt="2023-08-21T13:30:43.861" v="53" actId="1076"/>
        <pc:sldMkLst>
          <pc:docMk/>
          <pc:sldMk cId="4065954592" sldId="283"/>
        </pc:sldMkLst>
        <pc:spChg chg="mod">
          <ac:chgData name="Morrison, Rachel" userId="S::r.morrison@tees.ac.uk::3aaeebdf-29b2-4387-a008-9b05dd7c35cb" providerId="AD" clId="Web-{3D411674-49C8-43F9-8EB3-FD66458037E1}" dt="2023-08-21T13:30:07.078" v="48" actId="1076"/>
          <ac:spMkLst>
            <pc:docMk/>
            <pc:sldMk cId="4065954592" sldId="283"/>
            <ac:spMk id="7" creationId="{3B91771D-28C4-401C-963B-B07E8AB705F8}"/>
          </ac:spMkLst>
        </pc:spChg>
        <pc:spChg chg="mod">
          <ac:chgData name="Morrison, Rachel" userId="S::r.morrison@tees.ac.uk::3aaeebdf-29b2-4387-a008-9b05dd7c35cb" providerId="AD" clId="Web-{3D411674-49C8-43F9-8EB3-FD66458037E1}" dt="2023-08-21T13:30:43.861" v="53" actId="1076"/>
          <ac:spMkLst>
            <pc:docMk/>
            <pc:sldMk cId="4065954592" sldId="283"/>
            <ac:spMk id="11" creationId="{2B1F3F47-B12B-4413-872D-1C30A062D93C}"/>
          </ac:spMkLst>
        </pc:spChg>
        <pc:spChg chg="mod">
          <ac:chgData name="Morrison, Rachel" userId="S::r.morrison@tees.ac.uk::3aaeebdf-29b2-4387-a008-9b05dd7c35cb" providerId="AD" clId="Web-{3D411674-49C8-43F9-8EB3-FD66458037E1}" dt="2023-08-21T13:30:37.829" v="52" actId="1076"/>
          <ac:spMkLst>
            <pc:docMk/>
            <pc:sldMk cId="4065954592" sldId="283"/>
            <ac:spMk id="12" creationId="{591DC20E-19FC-4DDB-9030-19FB13825963}"/>
          </ac:spMkLst>
        </pc:spChg>
        <pc:spChg chg="mod">
          <ac:chgData name="Morrison, Rachel" userId="S::r.morrison@tees.ac.uk::3aaeebdf-29b2-4387-a008-9b05dd7c35cb" providerId="AD" clId="Web-{3D411674-49C8-43F9-8EB3-FD66458037E1}" dt="2023-08-21T13:30:17.329" v="51" actId="1076"/>
          <ac:spMkLst>
            <pc:docMk/>
            <pc:sldMk cId="4065954592" sldId="283"/>
            <ac:spMk id="14" creationId="{1D96DB83-867B-4330-BAB0-30F1CCF3DD79}"/>
          </ac:spMkLst>
        </pc:spChg>
      </pc:sldChg>
      <pc:sldChg chg="modSp">
        <pc:chgData name="Morrison, Rachel" userId="S::r.morrison@tees.ac.uk::3aaeebdf-29b2-4387-a008-9b05dd7c35cb" providerId="AD" clId="Web-{3D411674-49C8-43F9-8EB3-FD66458037E1}" dt="2023-08-21T10:53:03.739" v="42" actId="20577"/>
        <pc:sldMkLst>
          <pc:docMk/>
          <pc:sldMk cId="1240231889" sldId="284"/>
        </pc:sldMkLst>
        <pc:spChg chg="mod">
          <ac:chgData name="Morrison, Rachel" userId="S::r.morrison@tees.ac.uk::3aaeebdf-29b2-4387-a008-9b05dd7c35cb" providerId="AD" clId="Web-{3D411674-49C8-43F9-8EB3-FD66458037E1}" dt="2023-08-21T10:53:03.739" v="42" actId="20577"/>
          <ac:spMkLst>
            <pc:docMk/>
            <pc:sldMk cId="1240231889" sldId="284"/>
            <ac:spMk id="27" creationId="{6C34C955-821B-4FDE-CFB1-ADEA62B725CE}"/>
          </ac:spMkLst>
        </pc:spChg>
      </pc:sldChg>
      <pc:sldChg chg="modSp">
        <pc:chgData name="Morrison, Rachel" userId="S::r.morrison@tees.ac.uk::3aaeebdf-29b2-4387-a008-9b05dd7c35cb" providerId="AD" clId="Web-{3D411674-49C8-43F9-8EB3-FD66458037E1}" dt="2023-08-21T10:04:21.172" v="27" actId="20577"/>
        <pc:sldMkLst>
          <pc:docMk/>
          <pc:sldMk cId="3766741854" sldId="286"/>
        </pc:sldMkLst>
        <pc:spChg chg="mod">
          <ac:chgData name="Morrison, Rachel" userId="S::r.morrison@tees.ac.uk::3aaeebdf-29b2-4387-a008-9b05dd7c35cb" providerId="AD" clId="Web-{3D411674-49C8-43F9-8EB3-FD66458037E1}" dt="2023-08-21T10:04:21.172" v="27" actId="20577"/>
          <ac:spMkLst>
            <pc:docMk/>
            <pc:sldMk cId="3766741854" sldId="286"/>
            <ac:spMk id="32" creationId="{9B81D569-392F-B41E-B7AD-259C82F5CB98}"/>
          </ac:spMkLst>
        </pc:spChg>
      </pc:sldChg>
      <pc:sldChg chg="modSp">
        <pc:chgData name="Morrison, Rachel" userId="S::r.morrison@tees.ac.uk::3aaeebdf-29b2-4387-a008-9b05dd7c35cb" providerId="AD" clId="Web-{3D411674-49C8-43F9-8EB3-FD66458037E1}" dt="2023-08-21T11:05:26.610" v="47" actId="20577"/>
        <pc:sldMkLst>
          <pc:docMk/>
          <pc:sldMk cId="25254654" sldId="315"/>
        </pc:sldMkLst>
        <pc:spChg chg="mod">
          <ac:chgData name="Morrison, Rachel" userId="S::r.morrison@tees.ac.uk::3aaeebdf-29b2-4387-a008-9b05dd7c35cb" providerId="AD" clId="Web-{3D411674-49C8-43F9-8EB3-FD66458037E1}" dt="2023-08-21T11:05:26.610" v="47" actId="20577"/>
          <ac:spMkLst>
            <pc:docMk/>
            <pc:sldMk cId="25254654" sldId="315"/>
            <ac:spMk id="25" creationId="{E0A61253-64F3-3049-2ACE-2F898E521548}"/>
          </ac:spMkLst>
        </pc:spChg>
      </pc:sldChg>
    </pc:docChg>
  </pc:docChgLst>
  <pc:docChgLst>
    <pc:chgData name="STEWART-CROSS, LOUISE" userId="S::louise.stewart-cross_durham.ac.uk#ext#@liveteesac.onmicrosoft.com::0a8fc30c-5d55-47be-bac4-3b854b4a4199" providerId="AD" clId="Web-{39D90D9F-977E-EB99-97C6-7F2E3B047D09}"/>
    <pc:docChg chg="modSld">
      <pc:chgData name="STEWART-CROSS, LOUISE" userId="S::louise.stewart-cross_durham.ac.uk#ext#@liveteesac.onmicrosoft.com::0a8fc30c-5d55-47be-bac4-3b854b4a4199" providerId="AD" clId="Web-{39D90D9F-977E-EB99-97C6-7F2E3B047D09}" dt="2023-05-30T13:55:09.261" v="27" actId="1076"/>
      <pc:docMkLst>
        <pc:docMk/>
      </pc:docMkLst>
      <pc:sldChg chg="addSp delSp modSp">
        <pc:chgData name="STEWART-CROSS, LOUISE" userId="S::louise.stewart-cross_durham.ac.uk#ext#@liveteesac.onmicrosoft.com::0a8fc30c-5d55-47be-bac4-3b854b4a4199" providerId="AD" clId="Web-{39D90D9F-977E-EB99-97C6-7F2E3B047D09}" dt="2023-05-30T13:55:09.261" v="27" actId="1076"/>
        <pc:sldMkLst>
          <pc:docMk/>
          <pc:sldMk cId="65906366" sldId="261"/>
        </pc:sldMkLst>
        <pc:spChg chg="del">
          <ac:chgData name="STEWART-CROSS, LOUISE" userId="S::louise.stewart-cross_durham.ac.uk#ext#@liveteesac.onmicrosoft.com::0a8fc30c-5d55-47be-bac4-3b854b4a4199" providerId="AD" clId="Web-{39D90D9F-977E-EB99-97C6-7F2E3B047D09}" dt="2023-05-30T13:54:18.837" v="18"/>
          <ac:spMkLst>
            <pc:docMk/>
            <pc:sldMk cId="65906366" sldId="261"/>
            <ac:spMk id="13" creationId="{00000000-0000-0000-0000-000000000000}"/>
          </ac:spMkLst>
        </pc:spChg>
        <pc:spChg chg="del">
          <ac:chgData name="STEWART-CROSS, LOUISE" userId="S::louise.stewart-cross_durham.ac.uk#ext#@liveteesac.onmicrosoft.com::0a8fc30c-5d55-47be-bac4-3b854b4a4199" providerId="AD" clId="Web-{39D90D9F-977E-EB99-97C6-7F2E3B047D09}" dt="2023-05-30T13:47:36.431" v="3"/>
          <ac:spMkLst>
            <pc:docMk/>
            <pc:sldMk cId="65906366" sldId="261"/>
            <ac:spMk id="19" creationId="{00000000-0000-0000-0000-000000000000}"/>
          </ac:spMkLst>
        </pc:spChg>
        <pc:spChg chg="del">
          <ac:chgData name="STEWART-CROSS, LOUISE" userId="S::louise.stewart-cross_durham.ac.uk#ext#@liveteesac.onmicrosoft.com::0a8fc30c-5d55-47be-bac4-3b854b4a4199" providerId="AD" clId="Web-{39D90D9F-977E-EB99-97C6-7F2E3B047D09}" dt="2023-05-30T13:48:52.372" v="8"/>
          <ac:spMkLst>
            <pc:docMk/>
            <pc:sldMk cId="65906366" sldId="261"/>
            <ac:spMk id="24" creationId="{00000000-0000-0000-0000-000000000000}"/>
          </ac:spMkLst>
        </pc:spChg>
        <pc:grpChg chg="del">
          <ac:chgData name="STEWART-CROSS, LOUISE" userId="S::louise.stewart-cross_durham.ac.uk#ext#@liveteesac.onmicrosoft.com::0a8fc30c-5d55-47be-bac4-3b854b4a4199" providerId="AD" clId="Web-{39D90D9F-977E-EB99-97C6-7F2E3B047D09}" dt="2023-05-30T13:54:18.837" v="18"/>
          <ac:grpSpMkLst>
            <pc:docMk/>
            <pc:sldMk cId="65906366" sldId="261"/>
            <ac:grpSpMk id="12" creationId="{00000000-0000-0000-0000-000000000000}"/>
          </ac:grpSpMkLst>
        </pc:grpChg>
        <pc:grpChg chg="del">
          <ac:chgData name="STEWART-CROSS, LOUISE" userId="S::louise.stewart-cross_durham.ac.uk#ext#@liveteesac.onmicrosoft.com::0a8fc30c-5d55-47be-bac4-3b854b4a4199" providerId="AD" clId="Web-{39D90D9F-977E-EB99-97C6-7F2E3B047D09}" dt="2023-05-30T13:47:36.431" v="3"/>
          <ac:grpSpMkLst>
            <pc:docMk/>
            <pc:sldMk cId="65906366" sldId="261"/>
            <ac:grpSpMk id="18" creationId="{00000000-0000-0000-0000-000000000000}"/>
          </ac:grpSpMkLst>
        </pc:grpChg>
        <pc:grpChg chg="del">
          <ac:chgData name="STEWART-CROSS, LOUISE" userId="S::louise.stewart-cross_durham.ac.uk#ext#@liveteesac.onmicrosoft.com::0a8fc30c-5d55-47be-bac4-3b854b4a4199" providerId="AD" clId="Web-{39D90D9F-977E-EB99-97C6-7F2E3B047D09}" dt="2023-05-30T13:48:52.372" v="8"/>
          <ac:grpSpMkLst>
            <pc:docMk/>
            <pc:sldMk cId="65906366" sldId="261"/>
            <ac:grpSpMk id="23" creationId="{00000000-0000-0000-0000-000000000000}"/>
          </ac:grpSpMkLst>
        </pc:grpChg>
        <pc:picChg chg="add mod">
          <ac:chgData name="STEWART-CROSS, LOUISE" userId="S::louise.stewart-cross_durham.ac.uk#ext#@liveteesac.onmicrosoft.com::0a8fc30c-5d55-47be-bac4-3b854b4a4199" providerId="AD" clId="Web-{39D90D9F-977E-EB99-97C6-7F2E3B047D09}" dt="2023-05-30T13:47:50.995" v="7" actId="1076"/>
          <ac:picMkLst>
            <pc:docMk/>
            <pc:sldMk cId="65906366" sldId="261"/>
            <ac:picMk id="26" creationId="{D9DA1138-37DA-CF67-3370-DFAC2A7F41AC}"/>
          </ac:picMkLst>
        </pc:picChg>
        <pc:picChg chg="add mod">
          <ac:chgData name="STEWART-CROSS, LOUISE" userId="S::louise.stewart-cross_durham.ac.uk#ext#@liveteesac.onmicrosoft.com::0a8fc30c-5d55-47be-bac4-3b854b4a4199" providerId="AD" clId="Web-{39D90D9F-977E-EB99-97C6-7F2E3B047D09}" dt="2023-05-30T13:55:09.261" v="27" actId="1076"/>
          <ac:picMkLst>
            <pc:docMk/>
            <pc:sldMk cId="65906366" sldId="261"/>
            <ac:picMk id="29" creationId="{955693CE-D8A4-DDB7-12DB-1C468223573E}"/>
          </ac:picMkLst>
        </pc:picChg>
        <pc:picChg chg="add mod">
          <ac:chgData name="STEWART-CROSS, LOUISE" userId="S::louise.stewart-cross_durham.ac.uk#ext#@liveteesac.onmicrosoft.com::0a8fc30c-5d55-47be-bac4-3b854b4a4199" providerId="AD" clId="Web-{39D90D9F-977E-EB99-97C6-7F2E3B047D09}" dt="2023-05-30T13:54:46.963" v="24" actId="14100"/>
          <ac:picMkLst>
            <pc:docMk/>
            <pc:sldMk cId="65906366" sldId="261"/>
            <ac:picMk id="30" creationId="{ECDE590F-215E-E6DB-E698-12C5F4653080}"/>
          </ac:picMkLst>
        </pc:picChg>
      </pc:sldChg>
    </pc:docChg>
  </pc:docChgLst>
  <pc:docChgLst>
    <pc:chgData name="STEWART-CROSS, LOUISE" userId="S::louise.stewart-cross_durham.ac.uk#ext#@liveteesac.onmicrosoft.com::0a8fc30c-5d55-47be-bac4-3b854b4a4199" providerId="AD" clId="Web-{C0F5BDCC-6145-4EC8-99F0-1EE44050DE5D}"/>
    <pc:docChg chg="addSld delSld modSld sldOrd">
      <pc:chgData name="STEWART-CROSS, LOUISE" userId="S::louise.stewart-cross_durham.ac.uk#ext#@liveteesac.onmicrosoft.com::0a8fc30c-5d55-47be-bac4-3b854b4a4199" providerId="AD" clId="Web-{C0F5BDCC-6145-4EC8-99F0-1EE44050DE5D}" dt="2023-05-19T15:05:21.189" v="2048" actId="1076"/>
      <pc:docMkLst>
        <pc:docMk/>
      </pc:docMkLst>
      <pc:sldChg chg="modSp">
        <pc:chgData name="STEWART-CROSS, LOUISE" userId="S::louise.stewart-cross_durham.ac.uk#ext#@liveteesac.onmicrosoft.com::0a8fc30c-5d55-47be-bac4-3b854b4a4199" providerId="AD" clId="Web-{C0F5BDCC-6145-4EC8-99F0-1EE44050DE5D}" dt="2023-05-19T13:22:15.577" v="40" actId="20577"/>
        <pc:sldMkLst>
          <pc:docMk/>
          <pc:sldMk cId="0" sldId="256"/>
        </pc:sldMkLst>
        <pc:spChg chg="mod">
          <ac:chgData name="STEWART-CROSS, LOUISE" userId="S::louise.stewart-cross_durham.ac.uk#ext#@liveteesac.onmicrosoft.com::0a8fc30c-5d55-47be-bac4-3b854b4a4199" providerId="AD" clId="Web-{C0F5BDCC-6145-4EC8-99F0-1EE44050DE5D}" dt="2023-05-19T13:22:15.577" v="40" actId="20577"/>
          <ac:spMkLst>
            <pc:docMk/>
            <pc:sldMk cId="0" sldId="256"/>
            <ac:spMk id="29" creationId="{92949333-B99A-5F37-668C-0E7791B555EB}"/>
          </ac:spMkLst>
        </pc:spChg>
      </pc:sldChg>
      <pc:sldChg chg="addSp modSp">
        <pc:chgData name="STEWART-CROSS, LOUISE" userId="S::louise.stewart-cross_durham.ac.uk#ext#@liveteesac.onmicrosoft.com::0a8fc30c-5d55-47be-bac4-3b854b4a4199" providerId="AD" clId="Web-{C0F5BDCC-6145-4EC8-99F0-1EE44050DE5D}" dt="2023-05-19T13:43:23.651" v="759" actId="20577"/>
        <pc:sldMkLst>
          <pc:docMk/>
          <pc:sldMk cId="1946872842" sldId="258"/>
        </pc:sldMkLst>
        <pc:spChg chg="add mod">
          <ac:chgData name="STEWART-CROSS, LOUISE" userId="S::louise.stewart-cross_durham.ac.uk#ext#@liveteesac.onmicrosoft.com::0a8fc30c-5d55-47be-bac4-3b854b4a4199" providerId="AD" clId="Web-{C0F5BDCC-6145-4EC8-99F0-1EE44050DE5D}" dt="2023-05-19T13:38:06.234" v="561" actId="20577"/>
          <ac:spMkLst>
            <pc:docMk/>
            <pc:sldMk cId="1946872842" sldId="258"/>
            <ac:spMk id="24" creationId="{EBE1A014-35D8-C290-227D-4ADCFDAE00BF}"/>
          </ac:spMkLst>
        </pc:spChg>
        <pc:spChg chg="add mod">
          <ac:chgData name="STEWART-CROSS, LOUISE" userId="S::louise.stewart-cross_durham.ac.uk#ext#@liveteesac.onmicrosoft.com::0a8fc30c-5d55-47be-bac4-3b854b4a4199" providerId="AD" clId="Web-{C0F5BDCC-6145-4EC8-99F0-1EE44050DE5D}" dt="2023-05-19T13:43:23.651" v="759" actId="20577"/>
          <ac:spMkLst>
            <pc:docMk/>
            <pc:sldMk cId="1946872842" sldId="258"/>
            <ac:spMk id="25" creationId="{E0A61253-64F3-3049-2ACE-2F898E521548}"/>
          </ac:spMkLst>
        </pc:spChg>
      </pc:sldChg>
      <pc:sldChg chg="del">
        <pc:chgData name="STEWART-CROSS, LOUISE" userId="S::louise.stewart-cross_durham.ac.uk#ext#@liveteesac.onmicrosoft.com::0a8fc30c-5d55-47be-bac4-3b854b4a4199" providerId="AD" clId="Web-{C0F5BDCC-6145-4EC8-99F0-1EE44050DE5D}" dt="2023-05-19T13:44:33.778" v="761"/>
        <pc:sldMkLst>
          <pc:docMk/>
          <pc:sldMk cId="0" sldId="259"/>
        </pc:sldMkLst>
      </pc:sldChg>
      <pc:sldChg chg="del">
        <pc:chgData name="STEWART-CROSS, LOUISE" userId="S::louise.stewart-cross_durham.ac.uk#ext#@liveteesac.onmicrosoft.com::0a8fc30c-5d55-47be-bac4-3b854b4a4199" providerId="AD" clId="Web-{C0F5BDCC-6145-4EC8-99F0-1EE44050DE5D}" dt="2023-05-19T14:03:03.143" v="909"/>
        <pc:sldMkLst>
          <pc:docMk/>
          <pc:sldMk cId="0" sldId="260"/>
        </pc:sldMkLst>
      </pc:sldChg>
      <pc:sldChg chg="addSp modSp">
        <pc:chgData name="STEWART-CROSS, LOUISE" userId="S::louise.stewart-cross_durham.ac.uk#ext#@liveteesac.onmicrosoft.com::0a8fc30c-5d55-47be-bac4-3b854b4a4199" providerId="AD" clId="Web-{C0F5BDCC-6145-4EC8-99F0-1EE44050DE5D}" dt="2023-05-19T15:05:21.189" v="2048" actId="1076"/>
        <pc:sldMkLst>
          <pc:docMk/>
          <pc:sldMk cId="65906366" sldId="261"/>
        </pc:sldMkLst>
        <pc:spChg chg="add mod">
          <ac:chgData name="STEWART-CROSS, LOUISE" userId="S::louise.stewart-cross_durham.ac.uk#ext#@liveteesac.onmicrosoft.com::0a8fc30c-5d55-47be-bac4-3b854b4a4199" providerId="AD" clId="Web-{C0F5BDCC-6145-4EC8-99F0-1EE44050DE5D}" dt="2023-05-19T15:05:13.689" v="2047" actId="1076"/>
          <ac:spMkLst>
            <pc:docMk/>
            <pc:sldMk cId="65906366" sldId="261"/>
            <ac:spMk id="27" creationId="{6C34C955-821B-4FDE-CFB1-ADEA62B725CE}"/>
          </ac:spMkLst>
        </pc:spChg>
        <pc:grpChg chg="add mod">
          <ac:chgData name="STEWART-CROSS, LOUISE" userId="S::louise.stewart-cross_durham.ac.uk#ext#@liveteesac.onmicrosoft.com::0a8fc30c-5d55-47be-bac4-3b854b4a4199" providerId="AD" clId="Web-{C0F5BDCC-6145-4EC8-99F0-1EE44050DE5D}" dt="2023-05-19T15:05:21.189" v="2048" actId="1076"/>
          <ac:grpSpMkLst>
            <pc:docMk/>
            <pc:sldMk cId="65906366" sldId="261"/>
            <ac:grpSpMk id="28" creationId="{8044D4EE-ECF9-BE88-EBF5-6456FF61F5A5}"/>
          </ac:grpSpMkLst>
        </pc:grpChg>
      </pc:sldChg>
      <pc:sldChg chg="modSp">
        <pc:chgData name="STEWART-CROSS, LOUISE" userId="S::louise.stewart-cross_durham.ac.uk#ext#@liveteesac.onmicrosoft.com::0a8fc30c-5d55-47be-bac4-3b854b4a4199" providerId="AD" clId="Web-{C0F5BDCC-6145-4EC8-99F0-1EE44050DE5D}" dt="2023-05-19T13:20:48.356" v="20" actId="20577"/>
        <pc:sldMkLst>
          <pc:docMk/>
          <pc:sldMk cId="284979462" sldId="266"/>
        </pc:sldMkLst>
        <pc:spChg chg="mod">
          <ac:chgData name="STEWART-CROSS, LOUISE" userId="S::louise.stewart-cross_durham.ac.uk#ext#@liveteesac.onmicrosoft.com::0a8fc30c-5d55-47be-bac4-3b854b4a4199" providerId="AD" clId="Web-{C0F5BDCC-6145-4EC8-99F0-1EE44050DE5D}" dt="2023-05-19T13:20:48.356" v="20" actId="20577"/>
          <ac:spMkLst>
            <pc:docMk/>
            <pc:sldMk cId="284979462" sldId="266"/>
            <ac:spMk id="10" creationId="{0D666E1D-2C34-C915-6101-3FABA8E576D9}"/>
          </ac:spMkLst>
        </pc:spChg>
      </pc:sldChg>
      <pc:sldChg chg="modSp">
        <pc:chgData name="STEWART-CROSS, LOUISE" userId="S::louise.stewart-cross_durham.ac.uk#ext#@liveteesac.onmicrosoft.com::0a8fc30c-5d55-47be-bac4-3b854b4a4199" providerId="AD" clId="Web-{C0F5BDCC-6145-4EC8-99F0-1EE44050DE5D}" dt="2023-05-19T13:34:00.538" v="454" actId="14100"/>
        <pc:sldMkLst>
          <pc:docMk/>
          <pc:sldMk cId="1306408033" sldId="267"/>
        </pc:sldMkLst>
        <pc:spChg chg="mod">
          <ac:chgData name="STEWART-CROSS, LOUISE" userId="S::louise.stewart-cross_durham.ac.uk#ext#@liveteesac.onmicrosoft.com::0a8fc30c-5d55-47be-bac4-3b854b4a4199" providerId="AD" clId="Web-{C0F5BDCC-6145-4EC8-99F0-1EE44050DE5D}" dt="2023-05-19T13:34:00.538" v="454" actId="14100"/>
          <ac:spMkLst>
            <pc:docMk/>
            <pc:sldMk cId="1306408033" sldId="267"/>
            <ac:spMk id="10" creationId="{0D666E1D-2C34-C915-6101-3FABA8E576D9}"/>
          </ac:spMkLst>
        </pc:spChg>
        <pc:spChg chg="mod">
          <ac:chgData name="STEWART-CROSS, LOUISE" userId="S::louise.stewart-cross_durham.ac.uk#ext#@liveteesac.onmicrosoft.com::0a8fc30c-5d55-47be-bac4-3b854b4a4199" providerId="AD" clId="Web-{C0F5BDCC-6145-4EC8-99F0-1EE44050DE5D}" dt="2023-05-19T13:31:59.456" v="335" actId="20577"/>
          <ac:spMkLst>
            <pc:docMk/>
            <pc:sldMk cId="1306408033" sldId="267"/>
            <ac:spMk id="11" creationId="{59ED487F-A8B3-7CCA-3423-1B0FB7F5FF45}"/>
          </ac:spMkLst>
        </pc:spChg>
      </pc:sldChg>
      <pc:sldChg chg="modSp">
        <pc:chgData name="STEWART-CROSS, LOUISE" userId="S::louise.stewart-cross_durham.ac.uk#ext#@liveteesac.onmicrosoft.com::0a8fc30c-5d55-47be-bac4-3b854b4a4199" providerId="AD" clId="Web-{C0F5BDCC-6145-4EC8-99F0-1EE44050DE5D}" dt="2023-05-19T13:21:33.295" v="30" actId="20577"/>
        <pc:sldMkLst>
          <pc:docMk/>
          <pc:sldMk cId="3208317082" sldId="268"/>
        </pc:sldMkLst>
        <pc:spChg chg="mod">
          <ac:chgData name="STEWART-CROSS, LOUISE" userId="S::louise.stewart-cross_durham.ac.uk#ext#@liveteesac.onmicrosoft.com::0a8fc30c-5d55-47be-bac4-3b854b4a4199" providerId="AD" clId="Web-{C0F5BDCC-6145-4EC8-99F0-1EE44050DE5D}" dt="2023-05-19T13:21:33.295" v="30" actId="20577"/>
          <ac:spMkLst>
            <pc:docMk/>
            <pc:sldMk cId="3208317082" sldId="268"/>
            <ac:spMk id="11" creationId="{7EAB7CC1-A81D-1DD6-58B4-DD02302EAAE6}"/>
          </ac:spMkLst>
        </pc:spChg>
      </pc:sldChg>
      <pc:sldChg chg="modSp add ord replId">
        <pc:chgData name="STEWART-CROSS, LOUISE" userId="S::louise.stewart-cross_durham.ac.uk#ext#@liveteesac.onmicrosoft.com::0a8fc30c-5d55-47be-bac4-3b854b4a4199" providerId="AD" clId="Web-{C0F5BDCC-6145-4EC8-99F0-1EE44050DE5D}" dt="2023-05-19T13:29:06.669" v="295" actId="20577"/>
        <pc:sldMkLst>
          <pc:docMk/>
          <pc:sldMk cId="488346027" sldId="269"/>
        </pc:sldMkLst>
        <pc:spChg chg="mod">
          <ac:chgData name="STEWART-CROSS, LOUISE" userId="S::louise.stewart-cross_durham.ac.uk#ext#@liveteesac.onmicrosoft.com::0a8fc30c-5d55-47be-bac4-3b854b4a4199" providerId="AD" clId="Web-{C0F5BDCC-6145-4EC8-99F0-1EE44050DE5D}" dt="2023-05-19T13:28:19.199" v="287" actId="1076"/>
          <ac:spMkLst>
            <pc:docMk/>
            <pc:sldMk cId="488346027" sldId="269"/>
            <ac:spMk id="10" creationId="{418BE4A1-736C-DA25-F50C-7BA2C0526FA5}"/>
          </ac:spMkLst>
        </pc:spChg>
        <pc:spChg chg="mod">
          <ac:chgData name="STEWART-CROSS, LOUISE" userId="S::louise.stewart-cross_durham.ac.uk#ext#@liveteesac.onmicrosoft.com::0a8fc30c-5d55-47be-bac4-3b854b4a4199" providerId="AD" clId="Web-{C0F5BDCC-6145-4EC8-99F0-1EE44050DE5D}" dt="2023-05-19T13:29:06.669" v="295" actId="20577"/>
          <ac:spMkLst>
            <pc:docMk/>
            <pc:sldMk cId="488346027" sldId="269"/>
            <ac:spMk id="11" creationId="{7EAB7CC1-A81D-1DD6-58B4-DD02302EAAE6}"/>
          </ac:spMkLst>
        </pc:spChg>
        <pc:grpChg chg="mod">
          <ac:chgData name="STEWART-CROSS, LOUISE" userId="S::louise.stewart-cross_durham.ac.uk#ext#@liveteesac.onmicrosoft.com::0a8fc30c-5d55-47be-bac4-3b854b4a4199" providerId="AD" clId="Web-{C0F5BDCC-6145-4EC8-99F0-1EE44050DE5D}" dt="2023-05-19T13:26:22.132" v="235" actId="1076"/>
          <ac:grpSpMkLst>
            <pc:docMk/>
            <pc:sldMk cId="488346027" sldId="269"/>
            <ac:grpSpMk id="2" creationId="{00000000-0000-0000-0000-000000000000}"/>
          </ac:grpSpMkLst>
        </pc:grpChg>
        <pc:grpChg chg="mod">
          <ac:chgData name="STEWART-CROSS, LOUISE" userId="S::louise.stewart-cross_durham.ac.uk#ext#@liveteesac.onmicrosoft.com::0a8fc30c-5d55-47be-bac4-3b854b4a4199" providerId="AD" clId="Web-{C0F5BDCC-6145-4EC8-99F0-1EE44050DE5D}" dt="2023-05-19T13:28:13.917" v="286" actId="14100"/>
          <ac:grpSpMkLst>
            <pc:docMk/>
            <pc:sldMk cId="488346027" sldId="269"/>
            <ac:grpSpMk id="5" creationId="{00000000-0000-0000-0000-000000000000}"/>
          </ac:grpSpMkLst>
        </pc:grpChg>
      </pc:sldChg>
      <pc:sldChg chg="new del">
        <pc:chgData name="STEWART-CROSS, LOUISE" userId="S::louise.stewart-cross_durham.ac.uk#ext#@liveteesac.onmicrosoft.com::0a8fc30c-5d55-47be-bac4-3b854b4a4199" providerId="AD" clId="Web-{C0F5BDCC-6145-4EC8-99F0-1EE44050DE5D}" dt="2023-05-19T13:16:04.924" v="4"/>
        <pc:sldMkLst>
          <pc:docMk/>
          <pc:sldMk cId="2763134452" sldId="269"/>
        </pc:sldMkLst>
      </pc:sldChg>
      <pc:sldChg chg="modSp add replId">
        <pc:chgData name="STEWART-CROSS, LOUISE" userId="S::louise.stewart-cross_durham.ac.uk#ext#@liveteesac.onmicrosoft.com::0a8fc30c-5d55-47be-bac4-3b854b4a4199" providerId="AD" clId="Web-{C0F5BDCC-6145-4EC8-99F0-1EE44050DE5D}" dt="2023-05-19T13:36:56.857" v="543" actId="20577"/>
        <pc:sldMkLst>
          <pc:docMk/>
          <pc:sldMk cId="2416037923" sldId="270"/>
        </pc:sldMkLst>
        <pc:spChg chg="mod">
          <ac:chgData name="STEWART-CROSS, LOUISE" userId="S::louise.stewart-cross_durham.ac.uk#ext#@liveteesac.onmicrosoft.com::0a8fc30c-5d55-47be-bac4-3b854b4a4199" providerId="AD" clId="Web-{C0F5BDCC-6145-4EC8-99F0-1EE44050DE5D}" dt="2023-05-19T13:36:56.857" v="543" actId="20577"/>
          <ac:spMkLst>
            <pc:docMk/>
            <pc:sldMk cId="2416037923" sldId="270"/>
            <ac:spMk id="10" creationId="{418BE4A1-736C-DA25-F50C-7BA2C0526FA5}"/>
          </ac:spMkLst>
        </pc:spChg>
        <pc:spChg chg="mod">
          <ac:chgData name="STEWART-CROSS, LOUISE" userId="S::louise.stewart-cross_durham.ac.uk#ext#@liveteesac.onmicrosoft.com::0a8fc30c-5d55-47be-bac4-3b854b4a4199" providerId="AD" clId="Web-{C0F5BDCC-6145-4EC8-99F0-1EE44050DE5D}" dt="2023-05-19T13:36:36.997" v="540" actId="1076"/>
          <ac:spMkLst>
            <pc:docMk/>
            <pc:sldMk cId="2416037923" sldId="270"/>
            <ac:spMk id="11" creationId="{7EAB7CC1-A81D-1DD6-58B4-DD02302EAAE6}"/>
          </ac:spMkLst>
        </pc:spChg>
      </pc:sldChg>
      <pc:sldChg chg="modSp add replId">
        <pc:chgData name="STEWART-CROSS, LOUISE" userId="S::louise.stewart-cross_durham.ac.uk#ext#@liveteesac.onmicrosoft.com::0a8fc30c-5d55-47be-bac4-3b854b4a4199" providerId="AD" clId="Web-{C0F5BDCC-6145-4EC8-99F0-1EE44050DE5D}" dt="2023-05-19T14:29:33.587" v="1650" actId="20577"/>
        <pc:sldMkLst>
          <pc:docMk/>
          <pc:sldMk cId="4284007889" sldId="271"/>
        </pc:sldMkLst>
        <pc:spChg chg="mod">
          <ac:chgData name="STEWART-CROSS, LOUISE" userId="S::louise.stewart-cross_durham.ac.uk#ext#@liveteesac.onmicrosoft.com::0a8fc30c-5d55-47be-bac4-3b854b4a4199" providerId="AD" clId="Web-{C0F5BDCC-6145-4EC8-99F0-1EE44050DE5D}" dt="2023-05-19T14:29:33.587" v="1650" actId="20577"/>
          <ac:spMkLst>
            <pc:docMk/>
            <pc:sldMk cId="4284007889" sldId="271"/>
            <ac:spMk id="25" creationId="{E0A61253-64F3-3049-2ACE-2F898E521548}"/>
          </ac:spMkLst>
        </pc:spChg>
      </pc:sldChg>
      <pc:sldChg chg="modSp add ord replId">
        <pc:chgData name="STEWART-CROSS, LOUISE" userId="S::louise.stewart-cross_durham.ac.uk#ext#@liveteesac.onmicrosoft.com::0a8fc30c-5d55-47be-bac4-3b854b4a4199" providerId="AD" clId="Web-{C0F5BDCC-6145-4EC8-99F0-1EE44050DE5D}" dt="2023-05-19T14:42:34.612" v="1748" actId="20577"/>
        <pc:sldMkLst>
          <pc:docMk/>
          <pc:sldMk cId="4010415479" sldId="272"/>
        </pc:sldMkLst>
        <pc:spChg chg="mod">
          <ac:chgData name="STEWART-CROSS, LOUISE" userId="S::louise.stewart-cross_durham.ac.uk#ext#@liveteesac.onmicrosoft.com::0a8fc30c-5d55-47be-bac4-3b854b4a4199" providerId="AD" clId="Web-{C0F5BDCC-6145-4EC8-99F0-1EE44050DE5D}" dt="2023-05-19T14:42:34.612" v="1748" actId="20577"/>
          <ac:spMkLst>
            <pc:docMk/>
            <pc:sldMk cId="4010415479" sldId="272"/>
            <ac:spMk id="10" creationId="{0D666E1D-2C34-C915-6101-3FABA8E576D9}"/>
          </ac:spMkLst>
        </pc:spChg>
        <pc:spChg chg="mod">
          <ac:chgData name="STEWART-CROSS, LOUISE" userId="S::louise.stewart-cross_durham.ac.uk#ext#@liveteesac.onmicrosoft.com::0a8fc30c-5d55-47be-bac4-3b854b4a4199" providerId="AD" clId="Web-{C0F5BDCC-6145-4EC8-99F0-1EE44050DE5D}" dt="2023-05-19T14:17:53.688" v="1429" actId="14100"/>
          <ac:spMkLst>
            <pc:docMk/>
            <pc:sldMk cId="4010415479" sldId="272"/>
            <ac:spMk id="11" creationId="{59ED487F-A8B3-7CCA-3423-1B0FB7F5FF45}"/>
          </ac:spMkLst>
        </pc:spChg>
      </pc:sldChg>
    </pc:docChg>
  </pc:docChgLst>
  <pc:docChgLst>
    <pc:chgData name="STEWART-CROSS, LOUISE" userId="2e96e8d9-aa03-47ff-9da4-2a038e2c3e1d" providerId="ADAL" clId="{DBC941C1-0EC3-446D-8C9E-DEBED1B24FCA}"/>
    <pc:docChg chg="modSld">
      <pc:chgData name="STEWART-CROSS, LOUISE" userId="2e96e8d9-aa03-47ff-9da4-2a038e2c3e1d" providerId="ADAL" clId="{DBC941C1-0EC3-446D-8C9E-DEBED1B24FCA}" dt="2023-06-07T11:17:05.956" v="671"/>
      <pc:docMkLst>
        <pc:docMk/>
      </pc:docMkLst>
      <pc:sldChg chg="modNotesTx">
        <pc:chgData name="STEWART-CROSS, LOUISE" userId="2e96e8d9-aa03-47ff-9da4-2a038e2c3e1d" providerId="ADAL" clId="{DBC941C1-0EC3-446D-8C9E-DEBED1B24FCA}" dt="2023-06-07T10:14:40.809" v="4"/>
        <pc:sldMkLst>
          <pc:docMk/>
          <pc:sldMk cId="0" sldId="257"/>
        </pc:sldMkLst>
      </pc:sldChg>
      <pc:sldChg chg="modAnim modNotesTx">
        <pc:chgData name="STEWART-CROSS, LOUISE" userId="2e96e8d9-aa03-47ff-9da4-2a038e2c3e1d" providerId="ADAL" clId="{DBC941C1-0EC3-446D-8C9E-DEBED1B24FCA}" dt="2023-06-07T10:58:22.036" v="401"/>
        <pc:sldMkLst>
          <pc:docMk/>
          <pc:sldMk cId="1946872842" sldId="258"/>
        </pc:sldMkLst>
      </pc:sldChg>
      <pc:sldChg chg="modSp mod modNotesTx">
        <pc:chgData name="STEWART-CROSS, LOUISE" userId="2e96e8d9-aa03-47ff-9da4-2a038e2c3e1d" providerId="ADAL" clId="{DBC941C1-0EC3-446D-8C9E-DEBED1B24FCA}" dt="2023-06-07T11:04:34.190" v="522" actId="1076"/>
        <pc:sldMkLst>
          <pc:docMk/>
          <pc:sldMk cId="65906366" sldId="261"/>
        </pc:sldMkLst>
        <pc:spChg chg="mod">
          <ac:chgData name="STEWART-CROSS, LOUISE" userId="2e96e8d9-aa03-47ff-9da4-2a038e2c3e1d" providerId="ADAL" clId="{DBC941C1-0EC3-446D-8C9E-DEBED1B24FCA}" dt="2023-06-07T11:04:34.190" v="522" actId="1076"/>
          <ac:spMkLst>
            <pc:docMk/>
            <pc:sldMk cId="65906366" sldId="261"/>
            <ac:spMk id="27" creationId="{6C34C955-821B-4FDE-CFB1-ADEA62B725CE}"/>
          </ac:spMkLst>
        </pc:spChg>
      </pc:sldChg>
      <pc:sldChg chg="modNotesTx">
        <pc:chgData name="STEWART-CROSS, LOUISE" userId="2e96e8d9-aa03-47ff-9da4-2a038e2c3e1d" providerId="ADAL" clId="{DBC941C1-0EC3-446D-8C9E-DEBED1B24FCA}" dt="2023-06-07T10:16:27.840" v="10" actId="6549"/>
        <pc:sldMkLst>
          <pc:docMk/>
          <pc:sldMk cId="0" sldId="263"/>
        </pc:sldMkLst>
      </pc:sldChg>
      <pc:sldChg chg="modAnim">
        <pc:chgData name="STEWART-CROSS, LOUISE" userId="2e96e8d9-aa03-47ff-9da4-2a038e2c3e1d" providerId="ADAL" clId="{DBC941C1-0EC3-446D-8C9E-DEBED1B24FCA}" dt="2023-06-07T11:16:24.088" v="670"/>
        <pc:sldMkLst>
          <pc:docMk/>
          <pc:sldMk cId="0" sldId="264"/>
        </pc:sldMkLst>
      </pc:sldChg>
      <pc:sldChg chg="modNotesTx">
        <pc:chgData name="STEWART-CROSS, LOUISE" userId="2e96e8d9-aa03-47ff-9da4-2a038e2c3e1d" providerId="ADAL" clId="{DBC941C1-0EC3-446D-8C9E-DEBED1B24FCA}" dt="2023-06-07T10:13:41.558" v="3" actId="20577"/>
        <pc:sldMkLst>
          <pc:docMk/>
          <pc:sldMk cId="3961773749" sldId="265"/>
        </pc:sldMkLst>
      </pc:sldChg>
      <pc:sldChg chg="modAnim modNotesTx">
        <pc:chgData name="STEWART-CROSS, LOUISE" userId="2e96e8d9-aa03-47ff-9da4-2a038e2c3e1d" providerId="ADAL" clId="{DBC941C1-0EC3-446D-8C9E-DEBED1B24FCA}" dt="2023-06-07T10:56:41.725" v="398" actId="20577"/>
        <pc:sldMkLst>
          <pc:docMk/>
          <pc:sldMk cId="284979462" sldId="266"/>
        </pc:sldMkLst>
      </pc:sldChg>
      <pc:sldChg chg="modAnim modNotesTx">
        <pc:chgData name="STEWART-CROSS, LOUISE" userId="2e96e8d9-aa03-47ff-9da4-2a038e2c3e1d" providerId="ADAL" clId="{DBC941C1-0EC3-446D-8C9E-DEBED1B24FCA}" dt="2023-06-07T10:55:25.898" v="396"/>
        <pc:sldMkLst>
          <pc:docMk/>
          <pc:sldMk cId="1306408033" sldId="267"/>
        </pc:sldMkLst>
      </pc:sldChg>
      <pc:sldChg chg="modAnim modNotesTx">
        <pc:chgData name="STEWART-CROSS, LOUISE" userId="2e96e8d9-aa03-47ff-9da4-2a038e2c3e1d" providerId="ADAL" clId="{DBC941C1-0EC3-446D-8C9E-DEBED1B24FCA}" dt="2023-06-07T10:54:50.162" v="392"/>
        <pc:sldMkLst>
          <pc:docMk/>
          <pc:sldMk cId="3208317082" sldId="268"/>
        </pc:sldMkLst>
      </pc:sldChg>
      <pc:sldChg chg="modAnim modNotesTx">
        <pc:chgData name="STEWART-CROSS, LOUISE" userId="2e96e8d9-aa03-47ff-9da4-2a038e2c3e1d" providerId="ADAL" clId="{DBC941C1-0EC3-446D-8C9E-DEBED1B24FCA}" dt="2023-06-07T10:51:29.378" v="390"/>
        <pc:sldMkLst>
          <pc:docMk/>
          <pc:sldMk cId="488346027" sldId="269"/>
        </pc:sldMkLst>
      </pc:sldChg>
      <pc:sldChg chg="modAnim modNotesTx">
        <pc:chgData name="STEWART-CROSS, LOUISE" userId="2e96e8d9-aa03-47ff-9da4-2a038e2c3e1d" providerId="ADAL" clId="{DBC941C1-0EC3-446D-8C9E-DEBED1B24FCA}" dt="2023-06-07T10:57:44.489" v="399"/>
        <pc:sldMkLst>
          <pc:docMk/>
          <pc:sldMk cId="2416037923" sldId="270"/>
        </pc:sldMkLst>
      </pc:sldChg>
      <pc:sldChg chg="modAnim modNotesTx">
        <pc:chgData name="STEWART-CROSS, LOUISE" userId="2e96e8d9-aa03-47ff-9da4-2a038e2c3e1d" providerId="ADAL" clId="{DBC941C1-0EC3-446D-8C9E-DEBED1B24FCA}" dt="2023-06-07T10:58:24.870" v="402"/>
        <pc:sldMkLst>
          <pc:docMk/>
          <pc:sldMk cId="4284007889" sldId="271"/>
        </pc:sldMkLst>
      </pc:sldChg>
      <pc:sldChg chg="modAnim modNotesTx">
        <pc:chgData name="STEWART-CROSS, LOUISE" userId="2e96e8d9-aa03-47ff-9da4-2a038e2c3e1d" providerId="ADAL" clId="{DBC941C1-0EC3-446D-8C9E-DEBED1B24FCA}" dt="2023-06-07T11:12:51.269" v="667"/>
        <pc:sldMkLst>
          <pc:docMk/>
          <pc:sldMk cId="4010415479" sldId="272"/>
        </pc:sldMkLst>
      </pc:sldChg>
      <pc:sldChg chg="modSp modAnim modNotesTx">
        <pc:chgData name="STEWART-CROSS, LOUISE" userId="2e96e8d9-aa03-47ff-9da4-2a038e2c3e1d" providerId="ADAL" clId="{DBC941C1-0EC3-446D-8C9E-DEBED1B24FCA}" dt="2023-06-07T11:03:44.488" v="516" actId="255"/>
        <pc:sldMkLst>
          <pc:docMk/>
          <pc:sldMk cId="3696430532" sldId="273"/>
        </pc:sldMkLst>
        <pc:spChg chg="mod">
          <ac:chgData name="STEWART-CROSS, LOUISE" userId="2e96e8d9-aa03-47ff-9da4-2a038e2c3e1d" providerId="ADAL" clId="{DBC941C1-0EC3-446D-8C9E-DEBED1B24FCA}" dt="2023-06-07T11:03:44.488" v="516" actId="255"/>
          <ac:spMkLst>
            <pc:docMk/>
            <pc:sldMk cId="3696430532" sldId="273"/>
            <ac:spMk id="11" creationId="{7EAB7CC1-A81D-1DD6-58B4-DD02302EAAE6}"/>
          </ac:spMkLst>
        </pc:spChg>
      </pc:sldChg>
      <pc:sldChg chg="modSp mod modAnim modNotesTx">
        <pc:chgData name="STEWART-CROSS, LOUISE" userId="2e96e8d9-aa03-47ff-9da4-2a038e2c3e1d" providerId="ADAL" clId="{DBC941C1-0EC3-446D-8C9E-DEBED1B24FCA}" dt="2023-06-07T11:06:23.252" v="638"/>
        <pc:sldMkLst>
          <pc:docMk/>
          <pc:sldMk cId="2991274471" sldId="276"/>
        </pc:sldMkLst>
        <pc:spChg chg="mod">
          <ac:chgData name="STEWART-CROSS, LOUISE" userId="2e96e8d9-aa03-47ff-9da4-2a038e2c3e1d" providerId="ADAL" clId="{DBC941C1-0EC3-446D-8C9E-DEBED1B24FCA}" dt="2023-06-07T11:06:18.772" v="637" actId="1076"/>
          <ac:spMkLst>
            <pc:docMk/>
            <pc:sldMk cId="2991274471" sldId="276"/>
            <ac:spMk id="11" creationId="{7EAB7CC1-A81D-1DD6-58B4-DD02302EAAE6}"/>
          </ac:spMkLst>
        </pc:spChg>
      </pc:sldChg>
      <pc:sldChg chg="modSp modAnim modNotesTx">
        <pc:chgData name="STEWART-CROSS, LOUISE" userId="2e96e8d9-aa03-47ff-9da4-2a038e2c3e1d" providerId="ADAL" clId="{DBC941C1-0EC3-446D-8C9E-DEBED1B24FCA}" dt="2023-06-07T11:10:45.301" v="665"/>
        <pc:sldMkLst>
          <pc:docMk/>
          <pc:sldMk cId="852842420" sldId="277"/>
        </pc:sldMkLst>
        <pc:spChg chg="mod">
          <ac:chgData name="STEWART-CROSS, LOUISE" userId="2e96e8d9-aa03-47ff-9da4-2a038e2c3e1d" providerId="ADAL" clId="{DBC941C1-0EC3-446D-8C9E-DEBED1B24FCA}" dt="2023-06-07T11:10:40.146" v="664" actId="255"/>
          <ac:spMkLst>
            <pc:docMk/>
            <pc:sldMk cId="852842420" sldId="277"/>
            <ac:spMk id="11" creationId="{7EAB7CC1-A81D-1DD6-58B4-DD02302EAAE6}"/>
          </ac:spMkLst>
        </pc:spChg>
      </pc:sldChg>
      <pc:sldChg chg="modAnim modNotesTx">
        <pc:chgData name="STEWART-CROSS, LOUISE" userId="2e96e8d9-aa03-47ff-9da4-2a038e2c3e1d" providerId="ADAL" clId="{DBC941C1-0EC3-446D-8C9E-DEBED1B24FCA}" dt="2023-06-07T11:17:05.956" v="671"/>
        <pc:sldMkLst>
          <pc:docMk/>
          <pc:sldMk cId="2397498743" sldId="278"/>
        </pc:sldMkLst>
      </pc:sldChg>
      <pc:sldChg chg="modAnim modNotesTx">
        <pc:chgData name="STEWART-CROSS, LOUISE" userId="2e96e8d9-aa03-47ff-9da4-2a038e2c3e1d" providerId="ADAL" clId="{DBC941C1-0EC3-446D-8C9E-DEBED1B24FCA}" dt="2023-06-07T11:12:57.541" v="668"/>
        <pc:sldMkLst>
          <pc:docMk/>
          <pc:sldMk cId="2320883029" sldId="279"/>
        </pc:sldMkLst>
      </pc:sldChg>
      <pc:sldChg chg="modAnim">
        <pc:chgData name="STEWART-CROSS, LOUISE" userId="2e96e8d9-aa03-47ff-9da4-2a038e2c3e1d" providerId="ADAL" clId="{DBC941C1-0EC3-446D-8C9E-DEBED1B24FCA}" dt="2023-06-07T11:14:22.020" v="669"/>
        <pc:sldMkLst>
          <pc:docMk/>
          <pc:sldMk cId="4232344348" sldId="280"/>
        </pc:sldMkLst>
      </pc:sldChg>
      <pc:sldChg chg="modAnim modNotesTx">
        <pc:chgData name="STEWART-CROSS, LOUISE" userId="2e96e8d9-aa03-47ff-9da4-2a038e2c3e1d" providerId="ADAL" clId="{DBC941C1-0EC3-446D-8C9E-DEBED1B24FCA}" dt="2023-06-07T10:57:54.202" v="400"/>
        <pc:sldMkLst>
          <pc:docMk/>
          <pc:sldMk cId="1647160864" sldId="281"/>
        </pc:sldMkLst>
      </pc:sldChg>
    </pc:docChg>
  </pc:docChgLst>
  <pc:docChgLst>
    <pc:chgData name="Louise Stewart-Cross (Staff)" userId="S::louise.stewart-cross_sunderland.ac.uk#ext#@liveteesac.onmicrosoft.com::7e5aea91-6e8e-469f-a8a8-2201bb9cab0f" providerId="AD" clId="Web-{F8F6B556-1A77-4A7E-A913-DBBCC3F7C306}"/>
    <pc:docChg chg="modSld">
      <pc:chgData name="Louise Stewart-Cross (Staff)" userId="S::louise.stewart-cross_sunderland.ac.uk#ext#@liveteesac.onmicrosoft.com::7e5aea91-6e8e-469f-a8a8-2201bb9cab0f" providerId="AD" clId="Web-{F8F6B556-1A77-4A7E-A913-DBBCC3F7C306}" dt="2023-09-28T11:53:03.813" v="3" actId="20577"/>
      <pc:docMkLst>
        <pc:docMk/>
      </pc:docMkLst>
      <pc:sldChg chg="modSp">
        <pc:chgData name="Louise Stewart-Cross (Staff)" userId="S::louise.stewart-cross_sunderland.ac.uk#ext#@liveteesac.onmicrosoft.com::7e5aea91-6e8e-469f-a8a8-2201bb9cab0f" providerId="AD" clId="Web-{F8F6B556-1A77-4A7E-A913-DBBCC3F7C306}" dt="2023-09-28T11:53:03.813" v="3" actId="20577"/>
        <pc:sldMkLst>
          <pc:docMk/>
          <pc:sldMk cId="0" sldId="256"/>
        </pc:sldMkLst>
        <pc:spChg chg="mod">
          <ac:chgData name="Louise Stewart-Cross (Staff)" userId="S::louise.stewart-cross_sunderland.ac.uk#ext#@liveteesac.onmicrosoft.com::7e5aea91-6e8e-469f-a8a8-2201bb9cab0f" providerId="AD" clId="Web-{F8F6B556-1A77-4A7E-A913-DBBCC3F7C306}" dt="2023-09-28T11:53:03.813" v="3" actId="20577"/>
          <ac:spMkLst>
            <pc:docMk/>
            <pc:sldMk cId="0" sldId="256"/>
            <ac:spMk id="29" creationId="{92949333-B99A-5F37-668C-0E7791B555EB}"/>
          </ac:spMkLst>
        </pc:spChg>
      </pc:sldChg>
    </pc:docChg>
  </pc:docChgLst>
  <pc:docChgLst>
    <pc:chgData name="STEWART-CROSS, LOUISE" userId="S::louise.stewart-cross_durham.ac.uk#ext#@liveteesac.onmicrosoft.com::0a8fc30c-5d55-47be-bac4-3b854b4a4199" providerId="AD" clId="Web-{00C6883E-96C2-497F-A7CE-DF823D9484A4}"/>
    <pc:docChg chg="modSld">
      <pc:chgData name="STEWART-CROSS, LOUISE" userId="S::louise.stewart-cross_durham.ac.uk#ext#@liveteesac.onmicrosoft.com::0a8fc30c-5d55-47be-bac4-3b854b4a4199" providerId="AD" clId="Web-{00C6883E-96C2-497F-A7CE-DF823D9484A4}" dt="2023-06-06T15:38:58.871" v="140" actId="14100"/>
      <pc:docMkLst>
        <pc:docMk/>
      </pc:docMkLst>
      <pc:sldChg chg="modSp">
        <pc:chgData name="STEWART-CROSS, LOUISE" userId="S::louise.stewart-cross_durham.ac.uk#ext#@liveteesac.onmicrosoft.com::0a8fc30c-5d55-47be-bac4-3b854b4a4199" providerId="AD" clId="Web-{00C6883E-96C2-497F-A7CE-DF823D9484A4}" dt="2023-06-06T15:29:47.671" v="8" actId="20577"/>
        <pc:sldMkLst>
          <pc:docMk/>
          <pc:sldMk cId="65906366" sldId="261"/>
        </pc:sldMkLst>
        <pc:spChg chg="mod">
          <ac:chgData name="STEWART-CROSS, LOUISE" userId="S::louise.stewart-cross_durham.ac.uk#ext#@liveteesac.onmicrosoft.com::0a8fc30c-5d55-47be-bac4-3b854b4a4199" providerId="AD" clId="Web-{00C6883E-96C2-497F-A7CE-DF823D9484A4}" dt="2023-06-06T15:29:47.671" v="8" actId="20577"/>
          <ac:spMkLst>
            <pc:docMk/>
            <pc:sldMk cId="65906366" sldId="261"/>
            <ac:spMk id="27" creationId="{6C34C955-821B-4FDE-CFB1-ADEA62B725CE}"/>
          </ac:spMkLst>
        </pc:spChg>
      </pc:sldChg>
      <pc:sldChg chg="modSp">
        <pc:chgData name="STEWART-CROSS, LOUISE" userId="S::louise.stewart-cross_durham.ac.uk#ext#@liveteesac.onmicrosoft.com::0a8fc30c-5d55-47be-bac4-3b854b4a4199" providerId="AD" clId="Web-{00C6883E-96C2-497F-A7CE-DF823D9484A4}" dt="2023-06-06T15:38:58.871" v="140" actId="14100"/>
        <pc:sldMkLst>
          <pc:docMk/>
          <pc:sldMk cId="284979462" sldId="266"/>
        </pc:sldMkLst>
        <pc:spChg chg="mod">
          <ac:chgData name="STEWART-CROSS, LOUISE" userId="S::louise.stewart-cross_durham.ac.uk#ext#@liveteesac.onmicrosoft.com::0a8fc30c-5d55-47be-bac4-3b854b4a4199" providerId="AD" clId="Web-{00C6883E-96C2-497F-A7CE-DF823D9484A4}" dt="2023-06-06T15:38:58.871" v="140" actId="14100"/>
          <ac:spMkLst>
            <pc:docMk/>
            <pc:sldMk cId="284979462" sldId="266"/>
            <ac:spMk id="10" creationId="{0D666E1D-2C34-C915-6101-3FABA8E576D9}"/>
          </ac:spMkLst>
        </pc:spChg>
      </pc:sldChg>
      <pc:sldChg chg="modSp">
        <pc:chgData name="STEWART-CROSS, LOUISE" userId="S::louise.stewart-cross_durham.ac.uk#ext#@liveteesac.onmicrosoft.com::0a8fc30c-5d55-47be-bac4-3b854b4a4199" providerId="AD" clId="Web-{00C6883E-96C2-497F-A7CE-DF823D9484A4}" dt="2023-06-06T15:36:12.695" v="94" actId="20577"/>
        <pc:sldMkLst>
          <pc:docMk/>
          <pc:sldMk cId="4010415479" sldId="272"/>
        </pc:sldMkLst>
        <pc:spChg chg="mod">
          <ac:chgData name="STEWART-CROSS, LOUISE" userId="S::louise.stewart-cross_durham.ac.uk#ext#@liveteesac.onmicrosoft.com::0a8fc30c-5d55-47be-bac4-3b854b4a4199" providerId="AD" clId="Web-{00C6883E-96C2-497F-A7CE-DF823D9484A4}" dt="2023-06-06T15:36:12.695" v="94" actId="20577"/>
          <ac:spMkLst>
            <pc:docMk/>
            <pc:sldMk cId="4010415479" sldId="272"/>
            <ac:spMk id="10" creationId="{0D666E1D-2C34-C915-6101-3FABA8E576D9}"/>
          </ac:spMkLst>
        </pc:spChg>
      </pc:sldChg>
      <pc:sldChg chg="modSp">
        <pc:chgData name="STEWART-CROSS, LOUISE" userId="S::louise.stewart-cross_durham.ac.uk#ext#@liveteesac.onmicrosoft.com::0a8fc30c-5d55-47be-bac4-3b854b4a4199" providerId="AD" clId="Web-{00C6883E-96C2-497F-A7CE-DF823D9484A4}" dt="2023-06-06T15:31:11.391" v="30" actId="20577"/>
        <pc:sldMkLst>
          <pc:docMk/>
          <pc:sldMk cId="3696430532" sldId="273"/>
        </pc:sldMkLst>
        <pc:spChg chg="mod">
          <ac:chgData name="STEWART-CROSS, LOUISE" userId="S::louise.stewart-cross_durham.ac.uk#ext#@liveteesac.onmicrosoft.com::0a8fc30c-5d55-47be-bac4-3b854b4a4199" providerId="AD" clId="Web-{00C6883E-96C2-497F-A7CE-DF823D9484A4}" dt="2023-06-06T15:31:11.391" v="30" actId="20577"/>
          <ac:spMkLst>
            <pc:docMk/>
            <pc:sldMk cId="3696430532" sldId="273"/>
            <ac:spMk id="11" creationId="{7EAB7CC1-A81D-1DD6-58B4-DD02302EAAE6}"/>
          </ac:spMkLst>
        </pc:spChg>
      </pc:sldChg>
      <pc:sldChg chg="modSp">
        <pc:chgData name="STEWART-CROSS, LOUISE" userId="S::louise.stewart-cross_durham.ac.uk#ext#@liveteesac.onmicrosoft.com::0a8fc30c-5d55-47be-bac4-3b854b4a4199" providerId="AD" clId="Web-{00C6883E-96C2-497F-A7CE-DF823D9484A4}" dt="2023-06-06T15:32:06.111" v="41" actId="1076"/>
        <pc:sldMkLst>
          <pc:docMk/>
          <pc:sldMk cId="2991274471" sldId="276"/>
        </pc:sldMkLst>
        <pc:spChg chg="mod">
          <ac:chgData name="STEWART-CROSS, LOUISE" userId="S::louise.stewart-cross_durham.ac.uk#ext#@liveteesac.onmicrosoft.com::0a8fc30c-5d55-47be-bac4-3b854b4a4199" providerId="AD" clId="Web-{00C6883E-96C2-497F-A7CE-DF823D9484A4}" dt="2023-06-06T15:32:06.111" v="41" actId="1076"/>
          <ac:spMkLst>
            <pc:docMk/>
            <pc:sldMk cId="2991274471" sldId="276"/>
            <ac:spMk id="11" creationId="{7EAB7CC1-A81D-1DD6-58B4-DD02302EAAE6}"/>
          </ac:spMkLst>
        </pc:spChg>
      </pc:sldChg>
      <pc:sldChg chg="modSp">
        <pc:chgData name="STEWART-CROSS, LOUISE" userId="S::louise.stewart-cross_durham.ac.uk#ext#@liveteesac.onmicrosoft.com::0a8fc30c-5d55-47be-bac4-3b854b4a4199" providerId="AD" clId="Web-{00C6883E-96C2-497F-A7CE-DF823D9484A4}" dt="2023-06-06T15:38:10.948" v="137" actId="1076"/>
        <pc:sldMkLst>
          <pc:docMk/>
          <pc:sldMk cId="4232344348" sldId="280"/>
        </pc:sldMkLst>
        <pc:spChg chg="mod">
          <ac:chgData name="STEWART-CROSS, LOUISE" userId="S::louise.stewart-cross_durham.ac.uk#ext#@liveteesac.onmicrosoft.com::0a8fc30c-5d55-47be-bac4-3b854b4a4199" providerId="AD" clId="Web-{00C6883E-96C2-497F-A7CE-DF823D9484A4}" dt="2023-06-06T15:38:10.948" v="137" actId="1076"/>
          <ac:spMkLst>
            <pc:docMk/>
            <pc:sldMk cId="4232344348" sldId="280"/>
            <ac:spMk id="11" creationId="{7EAB7CC1-A81D-1DD6-58B4-DD02302EAAE6}"/>
          </ac:spMkLst>
        </pc:spChg>
      </pc:sldChg>
      <pc:sldChg chg="modSp">
        <pc:chgData name="STEWART-CROSS, LOUISE" userId="S::louise.stewart-cross_durham.ac.uk#ext#@liveteesac.onmicrosoft.com::0a8fc30c-5d55-47be-bac4-3b854b4a4199" providerId="AD" clId="Web-{00C6883E-96C2-497F-A7CE-DF823D9484A4}" dt="2023-06-06T15:29:17.061" v="5" actId="1076"/>
        <pc:sldMkLst>
          <pc:docMk/>
          <pc:sldMk cId="1647160864" sldId="281"/>
        </pc:sldMkLst>
        <pc:spChg chg="mod">
          <ac:chgData name="STEWART-CROSS, LOUISE" userId="S::louise.stewart-cross_durham.ac.uk#ext#@liveteesac.onmicrosoft.com::0a8fc30c-5d55-47be-bac4-3b854b4a4199" providerId="AD" clId="Web-{00C6883E-96C2-497F-A7CE-DF823D9484A4}" dt="2023-06-06T15:28:57.685" v="1" actId="1076"/>
          <ac:spMkLst>
            <pc:docMk/>
            <pc:sldMk cId="1647160864" sldId="281"/>
            <ac:spMk id="10" creationId="{418BE4A1-736C-DA25-F50C-7BA2C0526FA5}"/>
          </ac:spMkLst>
        </pc:spChg>
        <pc:spChg chg="mod">
          <ac:chgData name="STEWART-CROSS, LOUISE" userId="S::louise.stewart-cross_durham.ac.uk#ext#@liveteesac.onmicrosoft.com::0a8fc30c-5d55-47be-bac4-3b854b4a4199" providerId="AD" clId="Web-{00C6883E-96C2-497F-A7CE-DF823D9484A4}" dt="2023-06-06T15:29:06.482" v="3" actId="20577"/>
          <ac:spMkLst>
            <pc:docMk/>
            <pc:sldMk cId="1647160864" sldId="281"/>
            <ac:spMk id="13" creationId="{B58019B7-55BA-660C-0080-598280907B23}"/>
          </ac:spMkLst>
        </pc:spChg>
        <pc:grpChg chg="mod">
          <ac:chgData name="STEWART-CROSS, LOUISE" userId="S::louise.stewart-cross_durham.ac.uk#ext#@liveteesac.onmicrosoft.com::0a8fc30c-5d55-47be-bac4-3b854b4a4199" providerId="AD" clId="Web-{00C6883E-96C2-497F-A7CE-DF823D9484A4}" dt="2023-06-06T15:29:17.061" v="5" actId="1076"/>
          <ac:grpSpMkLst>
            <pc:docMk/>
            <pc:sldMk cId="1647160864" sldId="281"/>
            <ac:grpSpMk id="2" creationId="{00000000-0000-0000-0000-000000000000}"/>
          </ac:grpSpMkLst>
        </pc:grpChg>
      </pc:sldChg>
    </pc:docChg>
  </pc:docChgLst>
  <pc:docChgLst>
    <pc:chgData name="STEWART-CROSS, LOUISE" userId="2e96e8d9-aa03-47ff-9da4-2a038e2c3e1d" providerId="ADAL" clId="{8C5686FA-2D1E-4CCF-A222-26CF646AFE84}"/>
    <pc:docChg chg="undo custSel addSld delSld modSld sldOrd">
      <pc:chgData name="STEWART-CROSS, LOUISE" userId="2e96e8d9-aa03-47ff-9da4-2a038e2c3e1d" providerId="ADAL" clId="{8C5686FA-2D1E-4CCF-A222-26CF646AFE84}" dt="2023-05-31T16:01:04.557" v="10378" actId="5793"/>
      <pc:docMkLst>
        <pc:docMk/>
      </pc:docMkLst>
      <pc:sldChg chg="addSp delSp modSp del mod ord delAnim modAnim">
        <pc:chgData name="STEWART-CROSS, LOUISE" userId="2e96e8d9-aa03-47ff-9da4-2a038e2c3e1d" providerId="ADAL" clId="{8C5686FA-2D1E-4CCF-A222-26CF646AFE84}" dt="2023-05-31T08:50:01.475" v="3380" actId="47"/>
        <pc:sldMkLst>
          <pc:docMk/>
          <pc:sldMk cId="0" sldId="262"/>
        </pc:sldMkLst>
        <pc:spChg chg="add mod">
          <ac:chgData name="STEWART-CROSS, LOUISE" userId="2e96e8d9-aa03-47ff-9da4-2a038e2c3e1d" providerId="ADAL" clId="{8C5686FA-2D1E-4CCF-A222-26CF646AFE84}" dt="2023-05-30T15:17:02.912" v="177" actId="164"/>
          <ac:spMkLst>
            <pc:docMk/>
            <pc:sldMk cId="0" sldId="262"/>
            <ac:spMk id="10" creationId="{ECAD01C2-D8F0-8A4E-B12D-39A09F568F37}"/>
          </ac:spMkLst>
        </pc:spChg>
        <pc:spChg chg="add mod">
          <ac:chgData name="STEWART-CROSS, LOUISE" userId="2e96e8d9-aa03-47ff-9da4-2a038e2c3e1d" providerId="ADAL" clId="{8C5686FA-2D1E-4CCF-A222-26CF646AFE84}" dt="2023-05-30T15:40:29.925" v="586" actId="1076"/>
          <ac:spMkLst>
            <pc:docMk/>
            <pc:sldMk cId="0" sldId="262"/>
            <ac:spMk id="12" creationId="{865A7299-7D8B-05FD-B677-E2EB923B7F80}"/>
          </ac:spMkLst>
        </pc:spChg>
        <pc:spChg chg="add del">
          <ac:chgData name="STEWART-CROSS, LOUISE" userId="2e96e8d9-aa03-47ff-9da4-2a038e2c3e1d" providerId="ADAL" clId="{8C5686FA-2D1E-4CCF-A222-26CF646AFE84}" dt="2023-05-30T15:18:11.174" v="195" actId="22"/>
          <ac:spMkLst>
            <pc:docMk/>
            <pc:sldMk cId="0" sldId="262"/>
            <ac:spMk id="14" creationId="{2E035EA5-A71B-F919-A0EB-50078CC7656E}"/>
          </ac:spMkLst>
        </pc:spChg>
        <pc:spChg chg="add del mod">
          <ac:chgData name="STEWART-CROSS, LOUISE" userId="2e96e8d9-aa03-47ff-9da4-2a038e2c3e1d" providerId="ADAL" clId="{8C5686FA-2D1E-4CCF-A222-26CF646AFE84}" dt="2023-05-30T15:36:14.005" v="532" actId="478"/>
          <ac:spMkLst>
            <pc:docMk/>
            <pc:sldMk cId="0" sldId="262"/>
            <ac:spMk id="16" creationId="{3D8EF61B-23A2-049E-2D7B-5C244B064920}"/>
          </ac:spMkLst>
        </pc:spChg>
        <pc:spChg chg="add mod">
          <ac:chgData name="STEWART-CROSS, LOUISE" userId="2e96e8d9-aa03-47ff-9da4-2a038e2c3e1d" providerId="ADAL" clId="{8C5686FA-2D1E-4CCF-A222-26CF646AFE84}" dt="2023-05-30T15:28:01.330" v="494" actId="1076"/>
          <ac:spMkLst>
            <pc:docMk/>
            <pc:sldMk cId="0" sldId="262"/>
            <ac:spMk id="17" creationId="{1A539026-DD77-0C3F-4BFE-1527F7230CCC}"/>
          </ac:spMkLst>
        </pc:spChg>
        <pc:spChg chg="add mod">
          <ac:chgData name="STEWART-CROSS, LOUISE" userId="2e96e8d9-aa03-47ff-9da4-2a038e2c3e1d" providerId="ADAL" clId="{8C5686FA-2D1E-4CCF-A222-26CF646AFE84}" dt="2023-05-30T15:25:12.535" v="416" actId="1076"/>
          <ac:spMkLst>
            <pc:docMk/>
            <pc:sldMk cId="0" sldId="262"/>
            <ac:spMk id="18" creationId="{A107F9F4-E6ED-C57C-27D2-994F58FEB024}"/>
          </ac:spMkLst>
        </pc:spChg>
        <pc:spChg chg="add mod">
          <ac:chgData name="STEWART-CROSS, LOUISE" userId="2e96e8d9-aa03-47ff-9da4-2a038e2c3e1d" providerId="ADAL" clId="{8C5686FA-2D1E-4CCF-A222-26CF646AFE84}" dt="2023-05-30T15:28:57.522" v="500" actId="14100"/>
          <ac:spMkLst>
            <pc:docMk/>
            <pc:sldMk cId="0" sldId="262"/>
            <ac:spMk id="19" creationId="{DC13E963-21AE-E4EB-773B-B8C299D17A9B}"/>
          </ac:spMkLst>
        </pc:spChg>
        <pc:spChg chg="add mod">
          <ac:chgData name="STEWART-CROSS, LOUISE" userId="2e96e8d9-aa03-47ff-9da4-2a038e2c3e1d" providerId="ADAL" clId="{8C5686FA-2D1E-4CCF-A222-26CF646AFE84}" dt="2023-05-30T15:25:41.519" v="420" actId="1076"/>
          <ac:spMkLst>
            <pc:docMk/>
            <pc:sldMk cId="0" sldId="262"/>
            <ac:spMk id="20" creationId="{922C8DF3-8B70-6C33-7BD0-3AFF696732CA}"/>
          </ac:spMkLst>
        </pc:spChg>
        <pc:spChg chg="add mod">
          <ac:chgData name="STEWART-CROSS, LOUISE" userId="2e96e8d9-aa03-47ff-9da4-2a038e2c3e1d" providerId="ADAL" clId="{8C5686FA-2D1E-4CCF-A222-26CF646AFE84}" dt="2023-05-30T15:31:44.710" v="507" actId="1076"/>
          <ac:spMkLst>
            <pc:docMk/>
            <pc:sldMk cId="0" sldId="262"/>
            <ac:spMk id="21" creationId="{5C86558C-97B0-61F4-9138-1D55A71ED71D}"/>
          </ac:spMkLst>
        </pc:spChg>
        <pc:spChg chg="add mod">
          <ac:chgData name="STEWART-CROSS, LOUISE" userId="2e96e8d9-aa03-47ff-9da4-2a038e2c3e1d" providerId="ADAL" clId="{8C5686FA-2D1E-4CCF-A222-26CF646AFE84}" dt="2023-05-30T15:36:21.096" v="535" actId="1076"/>
          <ac:spMkLst>
            <pc:docMk/>
            <pc:sldMk cId="0" sldId="262"/>
            <ac:spMk id="22" creationId="{288662CE-3D71-9558-4FFC-C6C21F17FD03}"/>
          </ac:spMkLst>
        </pc:spChg>
        <pc:spChg chg="add mod">
          <ac:chgData name="STEWART-CROSS, LOUISE" userId="2e96e8d9-aa03-47ff-9da4-2a038e2c3e1d" providerId="ADAL" clId="{8C5686FA-2D1E-4CCF-A222-26CF646AFE84}" dt="2023-05-30T15:25:44.154" v="421" actId="1076"/>
          <ac:spMkLst>
            <pc:docMk/>
            <pc:sldMk cId="0" sldId="262"/>
            <ac:spMk id="23" creationId="{940E1D0F-6C29-2FAB-799F-98AD55D11DD5}"/>
          </ac:spMkLst>
        </pc:spChg>
        <pc:spChg chg="add mod">
          <ac:chgData name="STEWART-CROSS, LOUISE" userId="2e96e8d9-aa03-47ff-9da4-2a038e2c3e1d" providerId="ADAL" clId="{8C5686FA-2D1E-4CCF-A222-26CF646AFE84}" dt="2023-05-30T15:25:07.422" v="414" actId="14100"/>
          <ac:spMkLst>
            <pc:docMk/>
            <pc:sldMk cId="0" sldId="262"/>
            <ac:spMk id="24" creationId="{733E8D2B-6E03-9EC0-4680-06C9D2AE80A2}"/>
          </ac:spMkLst>
        </pc:spChg>
        <pc:spChg chg="add mod">
          <ac:chgData name="STEWART-CROSS, LOUISE" userId="2e96e8d9-aa03-47ff-9da4-2a038e2c3e1d" providerId="ADAL" clId="{8C5686FA-2D1E-4CCF-A222-26CF646AFE84}" dt="2023-05-30T15:26:23.996" v="434" actId="1076"/>
          <ac:spMkLst>
            <pc:docMk/>
            <pc:sldMk cId="0" sldId="262"/>
            <ac:spMk id="25" creationId="{E564CBDE-104D-310D-07C6-183CDFA0F7FD}"/>
          </ac:spMkLst>
        </pc:spChg>
        <pc:spChg chg="mod">
          <ac:chgData name="STEWART-CROSS, LOUISE" userId="2e96e8d9-aa03-47ff-9da4-2a038e2c3e1d" providerId="ADAL" clId="{8C5686FA-2D1E-4CCF-A222-26CF646AFE84}" dt="2023-05-30T15:27:00.775" v="464" actId="20577"/>
          <ac:spMkLst>
            <pc:docMk/>
            <pc:sldMk cId="0" sldId="262"/>
            <ac:spMk id="28" creationId="{10B0FB70-B32A-7275-F58E-BA086ABB986A}"/>
          </ac:spMkLst>
        </pc:spChg>
        <pc:spChg chg="mod">
          <ac:chgData name="STEWART-CROSS, LOUISE" userId="2e96e8d9-aa03-47ff-9da4-2a038e2c3e1d" providerId="ADAL" clId="{8C5686FA-2D1E-4CCF-A222-26CF646AFE84}" dt="2023-05-30T15:27:37.161" v="491" actId="14100"/>
          <ac:spMkLst>
            <pc:docMk/>
            <pc:sldMk cId="0" sldId="262"/>
            <ac:spMk id="29" creationId="{EEBEBAA8-32B6-91FD-1354-F19B200B1C15}"/>
          </ac:spMkLst>
        </pc:spChg>
        <pc:spChg chg="mod">
          <ac:chgData name="STEWART-CROSS, LOUISE" userId="2e96e8d9-aa03-47ff-9da4-2a038e2c3e1d" providerId="ADAL" clId="{8C5686FA-2D1E-4CCF-A222-26CF646AFE84}" dt="2023-05-30T15:27:21.532" v="487" actId="20577"/>
          <ac:spMkLst>
            <pc:docMk/>
            <pc:sldMk cId="0" sldId="262"/>
            <ac:spMk id="32" creationId="{84D24162-CE87-47B3-B251-4C5460744C05}"/>
          </ac:spMkLst>
        </pc:spChg>
        <pc:spChg chg="mod">
          <ac:chgData name="STEWART-CROSS, LOUISE" userId="2e96e8d9-aa03-47ff-9da4-2a038e2c3e1d" providerId="ADAL" clId="{8C5686FA-2D1E-4CCF-A222-26CF646AFE84}" dt="2023-05-30T15:27:29.588" v="489" actId="14100"/>
          <ac:spMkLst>
            <pc:docMk/>
            <pc:sldMk cId="0" sldId="262"/>
            <ac:spMk id="33" creationId="{892BF2F4-1299-7295-6134-5E7DD23D4C61}"/>
          </ac:spMkLst>
        </pc:spChg>
        <pc:spChg chg="add del mod">
          <ac:chgData name="STEWART-CROSS, LOUISE" userId="2e96e8d9-aa03-47ff-9da4-2a038e2c3e1d" providerId="ADAL" clId="{8C5686FA-2D1E-4CCF-A222-26CF646AFE84}" dt="2023-05-30T15:36:17.840" v="534" actId="478"/>
          <ac:spMkLst>
            <pc:docMk/>
            <pc:sldMk cId="0" sldId="262"/>
            <ac:spMk id="34" creationId="{7CF2EAD2-6086-17B2-697E-19B7B530FC52}"/>
          </ac:spMkLst>
        </pc:spChg>
        <pc:spChg chg="add del mod">
          <ac:chgData name="STEWART-CROSS, LOUISE" userId="2e96e8d9-aa03-47ff-9da4-2a038e2c3e1d" providerId="ADAL" clId="{8C5686FA-2D1E-4CCF-A222-26CF646AFE84}" dt="2023-05-30T15:38:49.051" v="561" actId="478"/>
          <ac:spMkLst>
            <pc:docMk/>
            <pc:sldMk cId="0" sldId="262"/>
            <ac:spMk id="35" creationId="{4FC84C77-C565-99C6-FC40-0843526C2354}"/>
          </ac:spMkLst>
        </pc:spChg>
        <pc:spChg chg="add mod">
          <ac:chgData name="STEWART-CROSS, LOUISE" userId="2e96e8d9-aa03-47ff-9da4-2a038e2c3e1d" providerId="ADAL" clId="{8C5686FA-2D1E-4CCF-A222-26CF646AFE84}" dt="2023-05-30T15:40:56.320" v="592" actId="1076"/>
          <ac:spMkLst>
            <pc:docMk/>
            <pc:sldMk cId="0" sldId="262"/>
            <ac:spMk id="36" creationId="{F1868B5C-6500-70EA-9609-04D25FA60B77}"/>
          </ac:spMkLst>
        </pc:spChg>
        <pc:grpChg chg="mod ord">
          <ac:chgData name="STEWART-CROSS, LOUISE" userId="2e96e8d9-aa03-47ff-9da4-2a038e2c3e1d" providerId="ADAL" clId="{8C5686FA-2D1E-4CCF-A222-26CF646AFE84}" dt="2023-05-30T15:40:35.053" v="587" actId="1076"/>
          <ac:grpSpMkLst>
            <pc:docMk/>
            <pc:sldMk cId="0" sldId="262"/>
            <ac:grpSpMk id="2" creationId="{00000000-0000-0000-0000-000000000000}"/>
          </ac:grpSpMkLst>
        </pc:grpChg>
        <pc:grpChg chg="mod">
          <ac:chgData name="STEWART-CROSS, LOUISE" userId="2e96e8d9-aa03-47ff-9da4-2a038e2c3e1d" providerId="ADAL" clId="{8C5686FA-2D1E-4CCF-A222-26CF646AFE84}" dt="2023-05-30T15:17:02.912" v="177" actId="164"/>
          <ac:grpSpMkLst>
            <pc:docMk/>
            <pc:sldMk cId="0" sldId="262"/>
            <ac:grpSpMk id="5" creationId="{00000000-0000-0000-0000-000000000000}"/>
          </ac:grpSpMkLst>
        </pc:grpChg>
        <pc:grpChg chg="add mod">
          <ac:chgData name="STEWART-CROSS, LOUISE" userId="2e96e8d9-aa03-47ff-9da4-2a038e2c3e1d" providerId="ADAL" clId="{8C5686FA-2D1E-4CCF-A222-26CF646AFE84}" dt="2023-05-30T15:35:54.815" v="528" actId="1076"/>
          <ac:grpSpMkLst>
            <pc:docMk/>
            <pc:sldMk cId="0" sldId="262"/>
            <ac:grpSpMk id="11" creationId="{B6183FE3-752E-EB96-4A21-197920F45C8C}"/>
          </ac:grpSpMkLst>
        </pc:grpChg>
        <pc:grpChg chg="add mod">
          <ac:chgData name="STEWART-CROSS, LOUISE" userId="2e96e8d9-aa03-47ff-9da4-2a038e2c3e1d" providerId="ADAL" clId="{8C5686FA-2D1E-4CCF-A222-26CF646AFE84}" dt="2023-05-30T15:27:54.053" v="493" actId="1076"/>
          <ac:grpSpMkLst>
            <pc:docMk/>
            <pc:sldMk cId="0" sldId="262"/>
            <ac:grpSpMk id="26" creationId="{83F98B93-E3B7-ADEF-AF4E-53A38F969F1D}"/>
          </ac:grpSpMkLst>
        </pc:grpChg>
        <pc:grpChg chg="mod">
          <ac:chgData name="STEWART-CROSS, LOUISE" userId="2e96e8d9-aa03-47ff-9da4-2a038e2c3e1d" providerId="ADAL" clId="{8C5686FA-2D1E-4CCF-A222-26CF646AFE84}" dt="2023-05-30T15:26:42.483" v="437"/>
          <ac:grpSpMkLst>
            <pc:docMk/>
            <pc:sldMk cId="0" sldId="262"/>
            <ac:grpSpMk id="27" creationId="{A8699AE5-42AA-D9AC-503E-AD7E002E20F2}"/>
          </ac:grpSpMkLst>
        </pc:grpChg>
        <pc:grpChg chg="add mod">
          <ac:chgData name="STEWART-CROSS, LOUISE" userId="2e96e8d9-aa03-47ff-9da4-2a038e2c3e1d" providerId="ADAL" clId="{8C5686FA-2D1E-4CCF-A222-26CF646AFE84}" dt="2023-05-30T15:27:47.322" v="492" actId="1076"/>
          <ac:grpSpMkLst>
            <pc:docMk/>
            <pc:sldMk cId="0" sldId="262"/>
            <ac:grpSpMk id="30" creationId="{75F7CFEB-76E7-0AB6-1BD3-A613D45D671A}"/>
          </ac:grpSpMkLst>
        </pc:grpChg>
        <pc:grpChg chg="mod">
          <ac:chgData name="STEWART-CROSS, LOUISE" userId="2e96e8d9-aa03-47ff-9da4-2a038e2c3e1d" providerId="ADAL" clId="{8C5686FA-2D1E-4CCF-A222-26CF646AFE84}" dt="2023-05-30T15:26:48.557" v="439"/>
          <ac:grpSpMkLst>
            <pc:docMk/>
            <pc:sldMk cId="0" sldId="262"/>
            <ac:grpSpMk id="31" creationId="{186FC33F-640C-19E8-8CB8-C682291B899C}"/>
          </ac:grpSpMkLst>
        </pc:grpChg>
      </pc:sldChg>
      <pc:sldChg chg="addSp delSp modSp mod ord modAnim">
        <pc:chgData name="STEWART-CROSS, LOUISE" userId="2e96e8d9-aa03-47ff-9da4-2a038e2c3e1d" providerId="ADAL" clId="{8C5686FA-2D1E-4CCF-A222-26CF646AFE84}" dt="2023-05-31T14:18:31.429" v="6802" actId="1076"/>
        <pc:sldMkLst>
          <pc:docMk/>
          <pc:sldMk cId="0" sldId="263"/>
        </pc:sldMkLst>
        <pc:spChg chg="add mod">
          <ac:chgData name="STEWART-CROSS, LOUISE" userId="2e96e8d9-aa03-47ff-9da4-2a038e2c3e1d" providerId="ADAL" clId="{8C5686FA-2D1E-4CCF-A222-26CF646AFE84}" dt="2023-05-30T15:05:40.911" v="84" actId="1076"/>
          <ac:spMkLst>
            <pc:docMk/>
            <pc:sldMk cId="0" sldId="263"/>
            <ac:spMk id="9" creationId="{2DD71937-6C5F-30FA-2DD6-D1F6D253FDF5}"/>
          </ac:spMkLst>
        </pc:spChg>
        <pc:spChg chg="add mod">
          <ac:chgData name="STEWART-CROSS, LOUISE" userId="2e96e8d9-aa03-47ff-9da4-2a038e2c3e1d" providerId="ADAL" clId="{8C5686FA-2D1E-4CCF-A222-26CF646AFE84}" dt="2023-05-30T15:09:36.323" v="124" actId="164"/>
          <ac:spMkLst>
            <pc:docMk/>
            <pc:sldMk cId="0" sldId="263"/>
            <ac:spMk id="10" creationId="{2E9D6774-2EFB-AFE2-5F3A-1B629D64F3C1}"/>
          </ac:spMkLst>
        </pc:spChg>
        <pc:spChg chg="add mod">
          <ac:chgData name="STEWART-CROSS, LOUISE" userId="2e96e8d9-aa03-47ff-9da4-2a038e2c3e1d" providerId="ADAL" clId="{8C5686FA-2D1E-4CCF-A222-26CF646AFE84}" dt="2023-05-30T15:11:51.743" v="138" actId="207"/>
          <ac:spMkLst>
            <pc:docMk/>
            <pc:sldMk cId="0" sldId="263"/>
            <ac:spMk id="11" creationId="{BB5EB39C-7670-F8C5-552A-42E3F625DB4E}"/>
          </ac:spMkLst>
        </pc:spChg>
        <pc:spChg chg="add mod">
          <ac:chgData name="STEWART-CROSS, LOUISE" userId="2e96e8d9-aa03-47ff-9da4-2a038e2c3e1d" providerId="ADAL" clId="{8C5686FA-2D1E-4CCF-A222-26CF646AFE84}" dt="2023-05-30T15:11:42.657" v="137" actId="207"/>
          <ac:spMkLst>
            <pc:docMk/>
            <pc:sldMk cId="0" sldId="263"/>
            <ac:spMk id="12" creationId="{C1B014D2-1025-6555-157E-D7AC53C87CB2}"/>
          </ac:spMkLst>
        </pc:spChg>
        <pc:spChg chg="add mod">
          <ac:chgData name="STEWART-CROSS, LOUISE" userId="2e96e8d9-aa03-47ff-9da4-2a038e2c3e1d" providerId="ADAL" clId="{8C5686FA-2D1E-4CCF-A222-26CF646AFE84}" dt="2023-05-31T14:18:12.540" v="6801" actId="1076"/>
          <ac:spMkLst>
            <pc:docMk/>
            <pc:sldMk cId="0" sldId="263"/>
            <ac:spMk id="13" creationId="{085F6DF8-F303-AB2C-0FC2-CB12C43A2520}"/>
          </ac:spMkLst>
        </pc:spChg>
        <pc:grpChg chg="mod">
          <ac:chgData name="STEWART-CROSS, LOUISE" userId="2e96e8d9-aa03-47ff-9da4-2a038e2c3e1d" providerId="ADAL" clId="{8C5686FA-2D1E-4CCF-A222-26CF646AFE84}" dt="2023-05-30T15:11:05.387" v="133" actId="1076"/>
          <ac:grpSpMkLst>
            <pc:docMk/>
            <pc:sldMk cId="0" sldId="263"/>
            <ac:grpSpMk id="2" creationId="{00000000-0000-0000-0000-000000000000}"/>
          </ac:grpSpMkLst>
        </pc:grpChg>
        <pc:grpChg chg="add mod">
          <ac:chgData name="STEWART-CROSS, LOUISE" userId="2e96e8d9-aa03-47ff-9da4-2a038e2c3e1d" providerId="ADAL" clId="{8C5686FA-2D1E-4CCF-A222-26CF646AFE84}" dt="2023-05-31T14:17:05.486" v="6797" actId="1076"/>
          <ac:grpSpMkLst>
            <pc:docMk/>
            <pc:sldMk cId="0" sldId="263"/>
            <ac:grpSpMk id="14" creationId="{E10DF38D-F20C-B8F4-2520-33DF2A2BBC0D}"/>
          </ac:grpSpMkLst>
        </pc:grpChg>
        <pc:grpChg chg="add mod">
          <ac:chgData name="STEWART-CROSS, LOUISE" userId="2e96e8d9-aa03-47ff-9da4-2a038e2c3e1d" providerId="ADAL" clId="{8C5686FA-2D1E-4CCF-A222-26CF646AFE84}" dt="2023-05-31T14:17:44.662" v="6798" actId="14100"/>
          <ac:grpSpMkLst>
            <pc:docMk/>
            <pc:sldMk cId="0" sldId="263"/>
            <ac:grpSpMk id="15" creationId="{B66704CB-87D3-85E4-78C0-3F7398A7AD1F}"/>
          </ac:grpSpMkLst>
        </pc:grpChg>
        <pc:picChg chg="add del mod">
          <ac:chgData name="STEWART-CROSS, LOUISE" userId="2e96e8d9-aa03-47ff-9da4-2a038e2c3e1d" providerId="ADAL" clId="{8C5686FA-2D1E-4CCF-A222-26CF646AFE84}" dt="2023-05-31T14:16:29.025" v="6787" actId="478"/>
          <ac:picMkLst>
            <pc:docMk/>
            <pc:sldMk cId="0" sldId="263"/>
            <ac:picMk id="8" creationId="{B660B8A3-1E1D-D7BF-212E-BF0AE5033C6A}"/>
          </ac:picMkLst>
        </pc:picChg>
        <pc:picChg chg="add del">
          <ac:chgData name="STEWART-CROSS, LOUISE" userId="2e96e8d9-aa03-47ff-9da4-2a038e2c3e1d" providerId="ADAL" clId="{8C5686FA-2D1E-4CCF-A222-26CF646AFE84}" dt="2023-05-31T14:16:29.025" v="6787" actId="478"/>
          <ac:picMkLst>
            <pc:docMk/>
            <pc:sldMk cId="0" sldId="263"/>
            <ac:picMk id="4098" creationId="{3E0713E3-7186-C352-5602-1F159A4FF19C}"/>
          </ac:picMkLst>
        </pc:picChg>
        <pc:picChg chg="add mod">
          <ac:chgData name="STEWART-CROSS, LOUISE" userId="2e96e8d9-aa03-47ff-9da4-2a038e2c3e1d" providerId="ADAL" clId="{8C5686FA-2D1E-4CCF-A222-26CF646AFE84}" dt="2023-05-31T14:18:31.429" v="6802" actId="1076"/>
          <ac:picMkLst>
            <pc:docMk/>
            <pc:sldMk cId="0" sldId="263"/>
            <ac:picMk id="4100" creationId="{86DFF594-45A9-8811-D850-F9DC8B7C8681}"/>
          </ac:picMkLst>
        </pc:picChg>
      </pc:sldChg>
      <pc:sldChg chg="addSp modSp ord">
        <pc:chgData name="STEWART-CROSS, LOUISE" userId="2e96e8d9-aa03-47ff-9da4-2a038e2c3e1d" providerId="ADAL" clId="{8C5686FA-2D1E-4CCF-A222-26CF646AFE84}" dt="2023-05-31T15:53:50.043" v="10099" actId="1076"/>
        <pc:sldMkLst>
          <pc:docMk/>
          <pc:sldMk cId="0" sldId="264"/>
        </pc:sldMkLst>
        <pc:picChg chg="add mod">
          <ac:chgData name="STEWART-CROSS, LOUISE" userId="2e96e8d9-aa03-47ff-9da4-2a038e2c3e1d" providerId="ADAL" clId="{8C5686FA-2D1E-4CCF-A222-26CF646AFE84}" dt="2023-05-31T15:53:50.043" v="10099" actId="1076"/>
          <ac:picMkLst>
            <pc:docMk/>
            <pc:sldMk cId="0" sldId="264"/>
            <ac:picMk id="5122" creationId="{B9F3CEA5-6456-6A27-F903-C85021B52D2E}"/>
          </ac:picMkLst>
        </pc:picChg>
      </pc:sldChg>
      <pc:sldChg chg="add del">
        <pc:chgData name="STEWART-CROSS, LOUISE" userId="2e96e8d9-aa03-47ff-9da4-2a038e2c3e1d" providerId="ADAL" clId="{8C5686FA-2D1E-4CCF-A222-26CF646AFE84}" dt="2023-05-31T08:49:39.215" v="3375" actId="47"/>
        <pc:sldMkLst>
          <pc:docMk/>
          <pc:sldMk cId="284979462" sldId="266"/>
        </pc:sldMkLst>
      </pc:sldChg>
      <pc:sldChg chg="add del">
        <pc:chgData name="STEWART-CROSS, LOUISE" userId="2e96e8d9-aa03-47ff-9da4-2a038e2c3e1d" providerId="ADAL" clId="{8C5686FA-2D1E-4CCF-A222-26CF646AFE84}" dt="2023-05-31T08:49:35.908" v="3373" actId="47"/>
        <pc:sldMkLst>
          <pc:docMk/>
          <pc:sldMk cId="1306408033" sldId="267"/>
        </pc:sldMkLst>
      </pc:sldChg>
      <pc:sldChg chg="add del">
        <pc:chgData name="STEWART-CROSS, LOUISE" userId="2e96e8d9-aa03-47ff-9da4-2a038e2c3e1d" providerId="ADAL" clId="{8C5686FA-2D1E-4CCF-A222-26CF646AFE84}" dt="2023-05-31T08:49:38.706" v="3374" actId="47"/>
        <pc:sldMkLst>
          <pc:docMk/>
          <pc:sldMk cId="3208317082" sldId="268"/>
        </pc:sldMkLst>
      </pc:sldChg>
      <pc:sldChg chg="modSp mod">
        <pc:chgData name="STEWART-CROSS, LOUISE" userId="2e96e8d9-aa03-47ff-9da4-2a038e2c3e1d" providerId="ADAL" clId="{8C5686FA-2D1E-4CCF-A222-26CF646AFE84}" dt="2023-05-31T14:44:04.689" v="7196" actId="20577"/>
        <pc:sldMkLst>
          <pc:docMk/>
          <pc:sldMk cId="488346027" sldId="269"/>
        </pc:sldMkLst>
        <pc:spChg chg="mod">
          <ac:chgData name="STEWART-CROSS, LOUISE" userId="2e96e8d9-aa03-47ff-9da4-2a038e2c3e1d" providerId="ADAL" clId="{8C5686FA-2D1E-4CCF-A222-26CF646AFE84}" dt="2023-05-30T15:14:59.902" v="140" actId="1076"/>
          <ac:spMkLst>
            <pc:docMk/>
            <pc:sldMk cId="488346027" sldId="269"/>
            <ac:spMk id="10" creationId="{418BE4A1-736C-DA25-F50C-7BA2C0526FA5}"/>
          </ac:spMkLst>
        </pc:spChg>
        <pc:spChg chg="mod">
          <ac:chgData name="STEWART-CROSS, LOUISE" userId="2e96e8d9-aa03-47ff-9da4-2a038e2c3e1d" providerId="ADAL" clId="{8C5686FA-2D1E-4CCF-A222-26CF646AFE84}" dt="2023-05-31T14:44:04.689" v="7196" actId="20577"/>
          <ac:spMkLst>
            <pc:docMk/>
            <pc:sldMk cId="488346027" sldId="269"/>
            <ac:spMk id="11" creationId="{7EAB7CC1-A81D-1DD6-58B4-DD02302EAAE6}"/>
          </ac:spMkLst>
        </pc:spChg>
      </pc:sldChg>
      <pc:sldChg chg="modSp mod">
        <pc:chgData name="STEWART-CROSS, LOUISE" userId="2e96e8d9-aa03-47ff-9da4-2a038e2c3e1d" providerId="ADAL" clId="{8C5686FA-2D1E-4CCF-A222-26CF646AFE84}" dt="2023-05-31T09:10:03.068" v="3443" actId="1076"/>
        <pc:sldMkLst>
          <pc:docMk/>
          <pc:sldMk cId="4284007889" sldId="271"/>
        </pc:sldMkLst>
        <pc:spChg chg="mod">
          <ac:chgData name="STEWART-CROSS, LOUISE" userId="2e96e8d9-aa03-47ff-9da4-2a038e2c3e1d" providerId="ADAL" clId="{8C5686FA-2D1E-4CCF-A222-26CF646AFE84}" dt="2023-05-31T09:10:03.068" v="3443" actId="1076"/>
          <ac:spMkLst>
            <pc:docMk/>
            <pc:sldMk cId="4284007889" sldId="271"/>
            <ac:spMk id="25" creationId="{E0A61253-64F3-3049-2ACE-2F898E521548}"/>
          </ac:spMkLst>
        </pc:spChg>
      </pc:sldChg>
      <pc:sldChg chg="addSp delSp modSp mod modAnim">
        <pc:chgData name="STEWART-CROSS, LOUISE" userId="2e96e8d9-aa03-47ff-9da4-2a038e2c3e1d" providerId="ADAL" clId="{8C5686FA-2D1E-4CCF-A222-26CF646AFE84}" dt="2023-05-31T15:28:13.773" v="7954" actId="20577"/>
        <pc:sldMkLst>
          <pc:docMk/>
          <pc:sldMk cId="4010415479" sldId="272"/>
        </pc:sldMkLst>
        <pc:spChg chg="mod">
          <ac:chgData name="STEWART-CROSS, LOUISE" userId="2e96e8d9-aa03-47ff-9da4-2a038e2c3e1d" providerId="ADAL" clId="{8C5686FA-2D1E-4CCF-A222-26CF646AFE84}" dt="2023-05-31T14:36:24.894" v="7101" actId="20577"/>
          <ac:spMkLst>
            <pc:docMk/>
            <pc:sldMk cId="4010415479" sldId="272"/>
            <ac:spMk id="10" creationId="{0D666E1D-2C34-C915-6101-3FABA8E576D9}"/>
          </ac:spMkLst>
        </pc:spChg>
        <pc:spChg chg="mod">
          <ac:chgData name="STEWART-CROSS, LOUISE" userId="2e96e8d9-aa03-47ff-9da4-2a038e2c3e1d" providerId="ADAL" clId="{8C5686FA-2D1E-4CCF-A222-26CF646AFE84}" dt="2023-05-31T15:28:13.773" v="7954" actId="20577"/>
          <ac:spMkLst>
            <pc:docMk/>
            <pc:sldMk cId="4010415479" sldId="272"/>
            <ac:spMk id="11" creationId="{59ED487F-A8B3-7CCA-3423-1B0FB7F5FF45}"/>
          </ac:spMkLst>
        </pc:spChg>
        <pc:spChg chg="add del mod">
          <ac:chgData name="STEWART-CROSS, LOUISE" userId="2e96e8d9-aa03-47ff-9da4-2a038e2c3e1d" providerId="ADAL" clId="{8C5686FA-2D1E-4CCF-A222-26CF646AFE84}" dt="2023-05-31T14:36:12.100" v="7094"/>
          <ac:spMkLst>
            <pc:docMk/>
            <pc:sldMk cId="4010415479" sldId="272"/>
            <ac:spMk id="12" creationId="{218A3C97-6BBA-06AF-50E5-EFDC76968016}"/>
          </ac:spMkLst>
        </pc:spChg>
        <pc:spChg chg="add del mod">
          <ac:chgData name="STEWART-CROSS, LOUISE" userId="2e96e8d9-aa03-47ff-9da4-2a038e2c3e1d" providerId="ADAL" clId="{8C5686FA-2D1E-4CCF-A222-26CF646AFE84}" dt="2023-05-31T14:36:07.615" v="7092"/>
          <ac:spMkLst>
            <pc:docMk/>
            <pc:sldMk cId="4010415479" sldId="272"/>
            <ac:spMk id="13" creationId="{B499E0BE-B3A9-13D6-FF43-CC62C2EB693B}"/>
          </ac:spMkLst>
        </pc:spChg>
        <pc:spChg chg="add mod">
          <ac:chgData name="STEWART-CROSS, LOUISE" userId="2e96e8d9-aa03-47ff-9da4-2a038e2c3e1d" providerId="ADAL" clId="{8C5686FA-2D1E-4CCF-A222-26CF646AFE84}" dt="2023-05-31T14:36:58.262" v="7109" actId="121"/>
          <ac:spMkLst>
            <pc:docMk/>
            <pc:sldMk cId="4010415479" sldId="272"/>
            <ac:spMk id="14" creationId="{CA10B5B8-FF7A-47E9-2254-D1B5FEAA0722}"/>
          </ac:spMkLst>
        </pc:spChg>
        <pc:grpChg chg="mod">
          <ac:chgData name="STEWART-CROSS, LOUISE" userId="2e96e8d9-aa03-47ff-9da4-2a038e2c3e1d" providerId="ADAL" clId="{8C5686FA-2D1E-4CCF-A222-26CF646AFE84}" dt="2023-05-31T14:37:01.854" v="7111" actId="1076"/>
          <ac:grpSpMkLst>
            <pc:docMk/>
            <pc:sldMk cId="4010415479" sldId="272"/>
            <ac:grpSpMk id="2" creationId="{00000000-0000-0000-0000-000000000000}"/>
          </ac:grpSpMkLst>
        </pc:grpChg>
      </pc:sldChg>
      <pc:sldChg chg="modSp del mod modAnim">
        <pc:chgData name="STEWART-CROSS, LOUISE" userId="2e96e8d9-aa03-47ff-9da4-2a038e2c3e1d" providerId="ADAL" clId="{8C5686FA-2D1E-4CCF-A222-26CF646AFE84}" dt="2023-05-31T08:50:01.475" v="3380" actId="47"/>
        <pc:sldMkLst>
          <pc:docMk/>
          <pc:sldMk cId="710262927" sldId="273"/>
        </pc:sldMkLst>
        <pc:spChg chg="mod">
          <ac:chgData name="STEWART-CROSS, LOUISE" userId="2e96e8d9-aa03-47ff-9da4-2a038e2c3e1d" providerId="ADAL" clId="{8C5686FA-2D1E-4CCF-A222-26CF646AFE84}" dt="2023-05-31T08:13:58.727" v="676" actId="20577"/>
          <ac:spMkLst>
            <pc:docMk/>
            <pc:sldMk cId="710262927" sldId="273"/>
            <ac:spMk id="10" creationId="{418BE4A1-736C-DA25-F50C-7BA2C0526FA5}"/>
          </ac:spMkLst>
        </pc:spChg>
        <pc:spChg chg="mod">
          <ac:chgData name="STEWART-CROSS, LOUISE" userId="2e96e8d9-aa03-47ff-9da4-2a038e2c3e1d" providerId="ADAL" clId="{8C5686FA-2D1E-4CCF-A222-26CF646AFE84}" dt="2023-05-31T08:15:44.832" v="685" actId="20577"/>
          <ac:spMkLst>
            <pc:docMk/>
            <pc:sldMk cId="710262927" sldId="273"/>
            <ac:spMk id="11" creationId="{7EAB7CC1-A81D-1DD6-58B4-DD02302EAAE6}"/>
          </ac:spMkLst>
        </pc:spChg>
      </pc:sldChg>
      <pc:sldChg chg="addSp delSp modSp add mod modAnim">
        <pc:chgData name="STEWART-CROSS, LOUISE" userId="2e96e8d9-aa03-47ff-9da4-2a038e2c3e1d" providerId="ADAL" clId="{8C5686FA-2D1E-4CCF-A222-26CF646AFE84}" dt="2023-05-31T13:48:21.145" v="6780" actId="1076"/>
        <pc:sldMkLst>
          <pc:docMk/>
          <pc:sldMk cId="3696430532" sldId="273"/>
        </pc:sldMkLst>
        <pc:spChg chg="mod">
          <ac:chgData name="STEWART-CROSS, LOUISE" userId="2e96e8d9-aa03-47ff-9da4-2a038e2c3e1d" providerId="ADAL" clId="{8C5686FA-2D1E-4CCF-A222-26CF646AFE84}" dt="2023-05-31T13:42:41.467" v="6719" actId="1076"/>
          <ac:spMkLst>
            <pc:docMk/>
            <pc:sldMk cId="3696430532" sldId="273"/>
            <ac:spMk id="3" creationId="{00000000-0000-0000-0000-000000000000}"/>
          </ac:spMkLst>
        </pc:spChg>
        <pc:spChg chg="mod">
          <ac:chgData name="STEWART-CROSS, LOUISE" userId="2e96e8d9-aa03-47ff-9da4-2a038e2c3e1d" providerId="ADAL" clId="{8C5686FA-2D1E-4CCF-A222-26CF646AFE84}" dt="2023-05-31T13:42:41.467" v="6719" actId="1076"/>
          <ac:spMkLst>
            <pc:docMk/>
            <pc:sldMk cId="3696430532" sldId="273"/>
            <ac:spMk id="4" creationId="{00000000-0000-0000-0000-000000000000}"/>
          </ac:spMkLst>
        </pc:spChg>
        <pc:spChg chg="mod">
          <ac:chgData name="STEWART-CROSS, LOUISE" userId="2e96e8d9-aa03-47ff-9da4-2a038e2c3e1d" providerId="ADAL" clId="{8C5686FA-2D1E-4CCF-A222-26CF646AFE84}" dt="2023-05-31T10:29:38.134" v="3503" actId="20577"/>
          <ac:spMkLst>
            <pc:docMk/>
            <pc:sldMk cId="3696430532" sldId="273"/>
            <ac:spMk id="6" creationId="{00000000-0000-0000-0000-000000000000}"/>
          </ac:spMkLst>
        </pc:spChg>
        <pc:spChg chg="mod">
          <ac:chgData name="STEWART-CROSS, LOUISE" userId="2e96e8d9-aa03-47ff-9da4-2a038e2c3e1d" providerId="ADAL" clId="{8C5686FA-2D1E-4CCF-A222-26CF646AFE84}" dt="2023-05-31T10:30:15.416" v="3533" actId="1076"/>
          <ac:spMkLst>
            <pc:docMk/>
            <pc:sldMk cId="3696430532" sldId="273"/>
            <ac:spMk id="10" creationId="{418BE4A1-736C-DA25-F50C-7BA2C0526FA5}"/>
          </ac:spMkLst>
        </pc:spChg>
        <pc:spChg chg="mod">
          <ac:chgData name="STEWART-CROSS, LOUISE" userId="2e96e8d9-aa03-47ff-9da4-2a038e2c3e1d" providerId="ADAL" clId="{8C5686FA-2D1E-4CCF-A222-26CF646AFE84}" dt="2023-05-31T10:35:53.567" v="4436" actId="1076"/>
          <ac:spMkLst>
            <pc:docMk/>
            <pc:sldMk cId="3696430532" sldId="273"/>
            <ac:spMk id="11" creationId="{7EAB7CC1-A81D-1DD6-58B4-DD02302EAAE6}"/>
          </ac:spMkLst>
        </pc:spChg>
        <pc:spChg chg="add del">
          <ac:chgData name="STEWART-CROSS, LOUISE" userId="2e96e8d9-aa03-47ff-9da4-2a038e2c3e1d" providerId="ADAL" clId="{8C5686FA-2D1E-4CCF-A222-26CF646AFE84}" dt="2023-05-31T13:47:27.684" v="6762" actId="22"/>
          <ac:spMkLst>
            <pc:docMk/>
            <pc:sldMk cId="3696430532" sldId="273"/>
            <ac:spMk id="13" creationId="{C700F53E-875F-F0BE-65DE-8A9D40496C6D}"/>
          </ac:spMkLst>
        </pc:spChg>
        <pc:grpChg chg="mod">
          <ac:chgData name="STEWART-CROSS, LOUISE" userId="2e96e8d9-aa03-47ff-9da4-2a038e2c3e1d" providerId="ADAL" clId="{8C5686FA-2D1E-4CCF-A222-26CF646AFE84}" dt="2023-05-31T13:42:41.467" v="6719" actId="1076"/>
          <ac:grpSpMkLst>
            <pc:docMk/>
            <pc:sldMk cId="3696430532" sldId="273"/>
            <ac:grpSpMk id="2" creationId="{00000000-0000-0000-0000-000000000000}"/>
          </ac:grpSpMkLst>
        </pc:grpChg>
        <pc:picChg chg="add del mod">
          <ac:chgData name="STEWART-CROSS, LOUISE" userId="2e96e8d9-aa03-47ff-9da4-2a038e2c3e1d" providerId="ADAL" clId="{8C5686FA-2D1E-4CCF-A222-26CF646AFE84}" dt="2023-05-31T13:42:43.484" v="6720"/>
          <ac:picMkLst>
            <pc:docMk/>
            <pc:sldMk cId="3696430532" sldId="273"/>
            <ac:picMk id="1026" creationId="{4D32E3B7-91E5-B25D-9211-33B90D302583}"/>
          </ac:picMkLst>
        </pc:picChg>
        <pc:picChg chg="add mod">
          <ac:chgData name="STEWART-CROSS, LOUISE" userId="2e96e8d9-aa03-47ff-9da4-2a038e2c3e1d" providerId="ADAL" clId="{8C5686FA-2D1E-4CCF-A222-26CF646AFE84}" dt="2023-05-31T13:48:12.274" v="6777" actId="14100"/>
          <ac:picMkLst>
            <pc:docMk/>
            <pc:sldMk cId="3696430532" sldId="273"/>
            <ac:picMk id="1028" creationId="{78DCE6E2-0710-D29F-B443-ADBBF95FE3A6}"/>
          </ac:picMkLst>
        </pc:picChg>
        <pc:picChg chg="add mod">
          <ac:chgData name="STEWART-CROSS, LOUISE" userId="2e96e8d9-aa03-47ff-9da4-2a038e2c3e1d" providerId="ADAL" clId="{8C5686FA-2D1E-4CCF-A222-26CF646AFE84}" dt="2023-05-31T13:48:16.824" v="6779" actId="1076"/>
          <ac:picMkLst>
            <pc:docMk/>
            <pc:sldMk cId="3696430532" sldId="273"/>
            <ac:picMk id="1030" creationId="{587EA3FD-DA13-8B39-4137-B7D9D1F82C2C}"/>
          </ac:picMkLst>
        </pc:picChg>
        <pc:picChg chg="add mod">
          <ac:chgData name="STEWART-CROSS, LOUISE" userId="2e96e8d9-aa03-47ff-9da4-2a038e2c3e1d" providerId="ADAL" clId="{8C5686FA-2D1E-4CCF-A222-26CF646AFE84}" dt="2023-05-31T13:47:50.546" v="6771" actId="1076"/>
          <ac:picMkLst>
            <pc:docMk/>
            <pc:sldMk cId="3696430532" sldId="273"/>
            <ac:picMk id="1032" creationId="{93E2B639-0BC9-3574-3531-66BA715FA981}"/>
          </ac:picMkLst>
        </pc:picChg>
        <pc:picChg chg="add mod">
          <ac:chgData name="STEWART-CROSS, LOUISE" userId="2e96e8d9-aa03-47ff-9da4-2a038e2c3e1d" providerId="ADAL" clId="{8C5686FA-2D1E-4CCF-A222-26CF646AFE84}" dt="2023-05-31T13:48:15.424" v="6778" actId="1076"/>
          <ac:picMkLst>
            <pc:docMk/>
            <pc:sldMk cId="3696430532" sldId="273"/>
            <ac:picMk id="1034" creationId="{E8ACB8D6-5CC1-C6D8-3ADC-053E546AF4C5}"/>
          </ac:picMkLst>
        </pc:picChg>
        <pc:picChg chg="add mod">
          <ac:chgData name="STEWART-CROSS, LOUISE" userId="2e96e8d9-aa03-47ff-9da4-2a038e2c3e1d" providerId="ADAL" clId="{8C5686FA-2D1E-4CCF-A222-26CF646AFE84}" dt="2023-05-31T13:48:21.145" v="6780" actId="1076"/>
          <ac:picMkLst>
            <pc:docMk/>
            <pc:sldMk cId="3696430532" sldId="273"/>
            <ac:picMk id="1036" creationId="{9BFD4944-83E9-CE5D-0AE6-7E6F2A475AA9}"/>
          </ac:picMkLst>
        </pc:picChg>
      </pc:sldChg>
      <pc:sldChg chg="add del">
        <pc:chgData name="STEWART-CROSS, LOUISE" userId="2e96e8d9-aa03-47ff-9da4-2a038e2c3e1d" providerId="ADAL" clId="{8C5686FA-2D1E-4CCF-A222-26CF646AFE84}" dt="2023-05-31T10:36:13.163" v="4438" actId="47"/>
        <pc:sldMkLst>
          <pc:docMk/>
          <pc:sldMk cId="1322276720" sldId="274"/>
        </pc:sldMkLst>
      </pc:sldChg>
      <pc:sldChg chg="addSp modSp add del mod modAnim">
        <pc:chgData name="STEWART-CROSS, LOUISE" userId="2e96e8d9-aa03-47ff-9da4-2a038e2c3e1d" providerId="ADAL" clId="{8C5686FA-2D1E-4CCF-A222-26CF646AFE84}" dt="2023-05-31T08:50:01.475" v="3380" actId="47"/>
        <pc:sldMkLst>
          <pc:docMk/>
          <pc:sldMk cId="1625288917" sldId="274"/>
        </pc:sldMkLst>
        <pc:spChg chg="mod">
          <ac:chgData name="STEWART-CROSS, LOUISE" userId="2e96e8d9-aa03-47ff-9da4-2a038e2c3e1d" providerId="ADAL" clId="{8C5686FA-2D1E-4CCF-A222-26CF646AFE84}" dt="2023-05-31T08:38:52.643" v="2506" actId="20577"/>
          <ac:spMkLst>
            <pc:docMk/>
            <pc:sldMk cId="1625288917" sldId="274"/>
            <ac:spMk id="10" creationId="{0D666E1D-2C34-C915-6101-3FABA8E576D9}"/>
          </ac:spMkLst>
        </pc:spChg>
        <pc:spChg chg="mod">
          <ac:chgData name="STEWART-CROSS, LOUISE" userId="2e96e8d9-aa03-47ff-9da4-2a038e2c3e1d" providerId="ADAL" clId="{8C5686FA-2D1E-4CCF-A222-26CF646AFE84}" dt="2023-05-31T08:34:41.485" v="2245" actId="1076"/>
          <ac:spMkLst>
            <pc:docMk/>
            <pc:sldMk cId="1625288917" sldId="274"/>
            <ac:spMk id="11" creationId="{59ED487F-A8B3-7CCA-3423-1B0FB7F5FF45}"/>
          </ac:spMkLst>
        </pc:spChg>
        <pc:graphicFrameChg chg="add mod modGraphic">
          <ac:chgData name="STEWART-CROSS, LOUISE" userId="2e96e8d9-aa03-47ff-9da4-2a038e2c3e1d" providerId="ADAL" clId="{8C5686FA-2D1E-4CCF-A222-26CF646AFE84}" dt="2023-05-31T08:38:25.437" v="2491" actId="1076"/>
          <ac:graphicFrameMkLst>
            <pc:docMk/>
            <pc:sldMk cId="1625288917" sldId="274"/>
            <ac:graphicFrameMk id="12" creationId="{03C84001-A863-4E05-642A-8BB156CC7A68}"/>
          </ac:graphicFrameMkLst>
        </pc:graphicFrameChg>
      </pc:sldChg>
      <pc:sldChg chg="addSp modSp add del mod modAnim">
        <pc:chgData name="STEWART-CROSS, LOUISE" userId="2e96e8d9-aa03-47ff-9da4-2a038e2c3e1d" providerId="ADAL" clId="{8C5686FA-2D1E-4CCF-A222-26CF646AFE84}" dt="2023-05-31T08:50:01.475" v="3380" actId="47"/>
        <pc:sldMkLst>
          <pc:docMk/>
          <pc:sldMk cId="1608057787" sldId="275"/>
        </pc:sldMkLst>
        <pc:spChg chg="mod">
          <ac:chgData name="STEWART-CROSS, LOUISE" userId="2e96e8d9-aa03-47ff-9da4-2a038e2c3e1d" providerId="ADAL" clId="{8C5686FA-2D1E-4CCF-A222-26CF646AFE84}" dt="2023-05-31T08:40:40.652" v="2586" actId="20577"/>
          <ac:spMkLst>
            <pc:docMk/>
            <pc:sldMk cId="1608057787" sldId="275"/>
            <ac:spMk id="10" creationId="{0D666E1D-2C34-C915-6101-3FABA8E576D9}"/>
          </ac:spMkLst>
        </pc:spChg>
        <pc:spChg chg="mod">
          <ac:chgData name="STEWART-CROSS, LOUISE" userId="2e96e8d9-aa03-47ff-9da4-2a038e2c3e1d" providerId="ADAL" clId="{8C5686FA-2D1E-4CCF-A222-26CF646AFE84}" dt="2023-05-31T08:40:05.293" v="2530" actId="20577"/>
          <ac:spMkLst>
            <pc:docMk/>
            <pc:sldMk cId="1608057787" sldId="275"/>
            <ac:spMk id="11" creationId="{59ED487F-A8B3-7CCA-3423-1B0FB7F5FF45}"/>
          </ac:spMkLst>
        </pc:spChg>
        <pc:spChg chg="add mod">
          <ac:chgData name="STEWART-CROSS, LOUISE" userId="2e96e8d9-aa03-47ff-9da4-2a038e2c3e1d" providerId="ADAL" clId="{8C5686FA-2D1E-4CCF-A222-26CF646AFE84}" dt="2023-05-31T08:49:43.838" v="3379" actId="2711"/>
          <ac:spMkLst>
            <pc:docMk/>
            <pc:sldMk cId="1608057787" sldId="275"/>
            <ac:spMk id="12" creationId="{B21E0F61-761E-89E9-DDE1-011E95B0E344}"/>
          </ac:spMkLst>
        </pc:spChg>
      </pc:sldChg>
      <pc:sldChg chg="add del">
        <pc:chgData name="STEWART-CROSS, LOUISE" userId="2e96e8d9-aa03-47ff-9da4-2a038e2c3e1d" providerId="ADAL" clId="{8C5686FA-2D1E-4CCF-A222-26CF646AFE84}" dt="2023-05-31T11:13:18.548" v="5427" actId="2696"/>
        <pc:sldMkLst>
          <pc:docMk/>
          <pc:sldMk cId="3947729579" sldId="275"/>
        </pc:sldMkLst>
      </pc:sldChg>
      <pc:sldChg chg="addSp modSp add mod modAnim">
        <pc:chgData name="STEWART-CROSS, LOUISE" userId="2e96e8d9-aa03-47ff-9da4-2a038e2c3e1d" providerId="ADAL" clId="{8C5686FA-2D1E-4CCF-A222-26CF646AFE84}" dt="2023-05-31T14:35:31.746" v="7074" actId="1076"/>
        <pc:sldMkLst>
          <pc:docMk/>
          <pc:sldMk cId="2991274471" sldId="276"/>
        </pc:sldMkLst>
        <pc:spChg chg="mod">
          <ac:chgData name="STEWART-CROSS, LOUISE" userId="2e96e8d9-aa03-47ff-9da4-2a038e2c3e1d" providerId="ADAL" clId="{8C5686FA-2D1E-4CCF-A222-26CF646AFE84}" dt="2023-05-31T14:35:31.746" v="7074" actId="1076"/>
          <ac:spMkLst>
            <pc:docMk/>
            <pc:sldMk cId="2991274471" sldId="276"/>
            <ac:spMk id="10" creationId="{418BE4A1-736C-DA25-F50C-7BA2C0526FA5}"/>
          </ac:spMkLst>
        </pc:spChg>
        <pc:spChg chg="mod">
          <ac:chgData name="STEWART-CROSS, LOUISE" userId="2e96e8d9-aa03-47ff-9da4-2a038e2c3e1d" providerId="ADAL" clId="{8C5686FA-2D1E-4CCF-A222-26CF646AFE84}" dt="2023-05-31T11:13:02.082" v="5426" actId="1076"/>
          <ac:spMkLst>
            <pc:docMk/>
            <pc:sldMk cId="2991274471" sldId="276"/>
            <ac:spMk id="11" creationId="{7EAB7CC1-A81D-1DD6-58B4-DD02302EAAE6}"/>
          </ac:spMkLst>
        </pc:spChg>
        <pc:picChg chg="add mod">
          <ac:chgData name="STEWART-CROSS, LOUISE" userId="2e96e8d9-aa03-47ff-9da4-2a038e2c3e1d" providerId="ADAL" clId="{8C5686FA-2D1E-4CCF-A222-26CF646AFE84}" dt="2023-05-31T13:51:02.231" v="6782" actId="1076"/>
          <ac:picMkLst>
            <pc:docMk/>
            <pc:sldMk cId="2991274471" sldId="276"/>
            <ac:picMk id="2050" creationId="{23E9C07F-1955-62A4-FBE0-2032885EB620}"/>
          </ac:picMkLst>
        </pc:picChg>
      </pc:sldChg>
      <pc:sldChg chg="addSp modSp add mod">
        <pc:chgData name="STEWART-CROSS, LOUISE" userId="2e96e8d9-aa03-47ff-9da4-2a038e2c3e1d" providerId="ADAL" clId="{8C5686FA-2D1E-4CCF-A222-26CF646AFE84}" dt="2023-05-31T13:54:04.782" v="6785" actId="1076"/>
        <pc:sldMkLst>
          <pc:docMk/>
          <pc:sldMk cId="852842420" sldId="277"/>
        </pc:sldMkLst>
        <pc:spChg chg="mod">
          <ac:chgData name="STEWART-CROSS, LOUISE" userId="2e96e8d9-aa03-47ff-9da4-2a038e2c3e1d" providerId="ADAL" clId="{8C5686FA-2D1E-4CCF-A222-26CF646AFE84}" dt="2023-05-31T12:58:11.489" v="5976" actId="255"/>
          <ac:spMkLst>
            <pc:docMk/>
            <pc:sldMk cId="852842420" sldId="277"/>
            <ac:spMk id="10" creationId="{418BE4A1-736C-DA25-F50C-7BA2C0526FA5}"/>
          </ac:spMkLst>
        </pc:spChg>
        <pc:spChg chg="mod">
          <ac:chgData name="STEWART-CROSS, LOUISE" userId="2e96e8d9-aa03-47ff-9da4-2a038e2c3e1d" providerId="ADAL" clId="{8C5686FA-2D1E-4CCF-A222-26CF646AFE84}" dt="2023-05-31T13:31:04.181" v="6712" actId="1076"/>
          <ac:spMkLst>
            <pc:docMk/>
            <pc:sldMk cId="852842420" sldId="277"/>
            <ac:spMk id="11" creationId="{7EAB7CC1-A81D-1DD6-58B4-DD02302EAAE6}"/>
          </ac:spMkLst>
        </pc:spChg>
        <pc:picChg chg="add mod">
          <ac:chgData name="STEWART-CROSS, LOUISE" userId="2e96e8d9-aa03-47ff-9da4-2a038e2c3e1d" providerId="ADAL" clId="{8C5686FA-2D1E-4CCF-A222-26CF646AFE84}" dt="2023-05-31T13:54:04.782" v="6785" actId="1076"/>
          <ac:picMkLst>
            <pc:docMk/>
            <pc:sldMk cId="852842420" sldId="277"/>
            <ac:picMk id="3074" creationId="{44382D29-60DC-94AC-65A8-17BD0754C8DC}"/>
          </ac:picMkLst>
        </pc:picChg>
      </pc:sldChg>
      <pc:sldChg chg="modSp add del mod">
        <pc:chgData name="STEWART-CROSS, LOUISE" userId="2e96e8d9-aa03-47ff-9da4-2a038e2c3e1d" providerId="ADAL" clId="{8C5686FA-2D1E-4CCF-A222-26CF646AFE84}" dt="2023-05-31T15:39:20.717" v="9312" actId="1076"/>
        <pc:sldMkLst>
          <pc:docMk/>
          <pc:sldMk cId="2397498743" sldId="278"/>
        </pc:sldMkLst>
        <pc:spChg chg="mod">
          <ac:chgData name="STEWART-CROSS, LOUISE" userId="2e96e8d9-aa03-47ff-9da4-2a038e2c3e1d" providerId="ADAL" clId="{8C5686FA-2D1E-4CCF-A222-26CF646AFE84}" dt="2023-05-31T15:39:20.717" v="9312" actId="1076"/>
          <ac:spMkLst>
            <pc:docMk/>
            <pc:sldMk cId="2397498743" sldId="278"/>
            <ac:spMk id="10" creationId="{0D666E1D-2C34-C915-6101-3FABA8E576D9}"/>
          </ac:spMkLst>
        </pc:spChg>
        <pc:spChg chg="mod">
          <ac:chgData name="STEWART-CROSS, LOUISE" userId="2e96e8d9-aa03-47ff-9da4-2a038e2c3e1d" providerId="ADAL" clId="{8C5686FA-2D1E-4CCF-A222-26CF646AFE84}" dt="2023-05-31T15:28:02.812" v="7942" actId="14100"/>
          <ac:spMkLst>
            <pc:docMk/>
            <pc:sldMk cId="2397498743" sldId="278"/>
            <ac:spMk id="11" creationId="{59ED487F-A8B3-7CCA-3423-1B0FB7F5FF45}"/>
          </ac:spMkLst>
        </pc:spChg>
        <pc:grpChg chg="mod">
          <ac:chgData name="STEWART-CROSS, LOUISE" userId="2e96e8d9-aa03-47ff-9da4-2a038e2c3e1d" providerId="ADAL" clId="{8C5686FA-2D1E-4CCF-A222-26CF646AFE84}" dt="2023-05-31T15:23:39.910" v="7361" actId="1076"/>
          <ac:grpSpMkLst>
            <pc:docMk/>
            <pc:sldMk cId="2397498743" sldId="278"/>
            <ac:grpSpMk id="2" creationId="{00000000-0000-0000-0000-000000000000}"/>
          </ac:grpSpMkLst>
        </pc:grpChg>
      </pc:sldChg>
      <pc:sldChg chg="del">
        <pc:chgData name="STEWART-CROSS, LOUISE" userId="2e96e8d9-aa03-47ff-9da4-2a038e2c3e1d" providerId="ADAL" clId="{8C5686FA-2D1E-4CCF-A222-26CF646AFE84}" dt="2023-05-31T15:26:27.696" v="7771"/>
        <pc:sldMkLst>
          <pc:docMk/>
          <pc:sldMk cId="2478490718" sldId="278"/>
        </pc:sldMkLst>
      </pc:sldChg>
      <pc:sldChg chg="modSp modAnim">
        <pc:chgData name="STEWART-CROSS, LOUISE" userId="2e96e8d9-aa03-47ff-9da4-2a038e2c3e1d" providerId="ADAL" clId="{8C5686FA-2D1E-4CCF-A222-26CF646AFE84}" dt="2023-05-31T15:27:25.748" v="7874" actId="122"/>
        <pc:sldMkLst>
          <pc:docMk/>
          <pc:sldMk cId="2320883029" sldId="279"/>
        </pc:sldMkLst>
        <pc:spChg chg="mod">
          <ac:chgData name="STEWART-CROSS, LOUISE" userId="2e96e8d9-aa03-47ff-9da4-2a038e2c3e1d" providerId="ADAL" clId="{8C5686FA-2D1E-4CCF-A222-26CF646AFE84}" dt="2023-05-31T15:27:05.953" v="7870" actId="255"/>
          <ac:spMkLst>
            <pc:docMk/>
            <pc:sldMk cId="2320883029" sldId="279"/>
            <ac:spMk id="10" creationId="{418BE4A1-736C-DA25-F50C-7BA2C0526FA5}"/>
          </ac:spMkLst>
        </pc:spChg>
        <pc:spChg chg="mod">
          <ac:chgData name="STEWART-CROSS, LOUISE" userId="2e96e8d9-aa03-47ff-9da4-2a038e2c3e1d" providerId="ADAL" clId="{8C5686FA-2D1E-4CCF-A222-26CF646AFE84}" dt="2023-05-31T15:27:25.748" v="7874" actId="122"/>
          <ac:spMkLst>
            <pc:docMk/>
            <pc:sldMk cId="2320883029" sldId="279"/>
            <ac:spMk id="11" creationId="{7EAB7CC1-A81D-1DD6-58B4-DD02302EAAE6}"/>
          </ac:spMkLst>
        </pc:spChg>
      </pc:sldChg>
      <pc:sldChg chg="modSp mod modAnim">
        <pc:chgData name="STEWART-CROSS, LOUISE" userId="2e96e8d9-aa03-47ff-9da4-2a038e2c3e1d" providerId="ADAL" clId="{8C5686FA-2D1E-4CCF-A222-26CF646AFE84}" dt="2023-05-31T15:53:11.290" v="10095" actId="1076"/>
        <pc:sldMkLst>
          <pc:docMk/>
          <pc:sldMk cId="4232344348" sldId="280"/>
        </pc:sldMkLst>
        <pc:spChg chg="mod">
          <ac:chgData name="STEWART-CROSS, LOUISE" userId="2e96e8d9-aa03-47ff-9da4-2a038e2c3e1d" providerId="ADAL" clId="{8C5686FA-2D1E-4CCF-A222-26CF646AFE84}" dt="2023-05-31T15:53:08.074" v="10094" actId="1076"/>
          <ac:spMkLst>
            <pc:docMk/>
            <pc:sldMk cId="4232344348" sldId="280"/>
            <ac:spMk id="10" creationId="{418BE4A1-736C-DA25-F50C-7BA2C0526FA5}"/>
          </ac:spMkLst>
        </pc:spChg>
        <pc:spChg chg="mod">
          <ac:chgData name="STEWART-CROSS, LOUISE" userId="2e96e8d9-aa03-47ff-9da4-2a038e2c3e1d" providerId="ADAL" clId="{8C5686FA-2D1E-4CCF-A222-26CF646AFE84}" dt="2023-05-31T15:53:11.290" v="10095" actId="1076"/>
          <ac:spMkLst>
            <pc:docMk/>
            <pc:sldMk cId="4232344348" sldId="280"/>
            <ac:spMk id="11" creationId="{7EAB7CC1-A81D-1DD6-58B4-DD02302EAAE6}"/>
          </ac:spMkLst>
        </pc:spChg>
        <pc:grpChg chg="mod">
          <ac:chgData name="STEWART-CROSS, LOUISE" userId="2e96e8d9-aa03-47ff-9da4-2a038e2c3e1d" providerId="ADAL" clId="{8C5686FA-2D1E-4CCF-A222-26CF646AFE84}" dt="2023-05-31T15:53:02.680" v="10093" actId="1076"/>
          <ac:grpSpMkLst>
            <pc:docMk/>
            <pc:sldMk cId="4232344348" sldId="280"/>
            <ac:grpSpMk id="5" creationId="{00000000-0000-0000-0000-000000000000}"/>
          </ac:grpSpMkLst>
        </pc:grpChg>
      </pc:sldChg>
      <pc:sldChg chg="addSp delSp modSp add mod addAnim delAnim modAnim">
        <pc:chgData name="STEWART-CROSS, LOUISE" userId="2e96e8d9-aa03-47ff-9da4-2a038e2c3e1d" providerId="ADAL" clId="{8C5686FA-2D1E-4CCF-A222-26CF646AFE84}" dt="2023-05-31T16:01:04.557" v="10378" actId="5793"/>
        <pc:sldMkLst>
          <pc:docMk/>
          <pc:sldMk cId="1647160864" sldId="281"/>
        </pc:sldMkLst>
        <pc:spChg chg="mod">
          <ac:chgData name="STEWART-CROSS, LOUISE" userId="2e96e8d9-aa03-47ff-9da4-2a038e2c3e1d" providerId="ADAL" clId="{8C5686FA-2D1E-4CCF-A222-26CF646AFE84}" dt="2023-05-31T15:58:44.442" v="10362" actId="1076"/>
          <ac:spMkLst>
            <pc:docMk/>
            <pc:sldMk cId="1647160864" sldId="281"/>
            <ac:spMk id="10" creationId="{418BE4A1-736C-DA25-F50C-7BA2C0526FA5}"/>
          </ac:spMkLst>
        </pc:spChg>
        <pc:spChg chg="add del mod">
          <ac:chgData name="STEWART-CROSS, LOUISE" userId="2e96e8d9-aa03-47ff-9da4-2a038e2c3e1d" providerId="ADAL" clId="{8C5686FA-2D1E-4CCF-A222-26CF646AFE84}" dt="2023-05-31T15:56:32.417" v="10174" actId="47"/>
          <ac:spMkLst>
            <pc:docMk/>
            <pc:sldMk cId="1647160864" sldId="281"/>
            <ac:spMk id="11" creationId="{7EAB7CC1-A81D-1DD6-58B4-DD02302EAAE6}"/>
          </ac:spMkLst>
        </pc:spChg>
        <pc:spChg chg="add del mod">
          <ac:chgData name="STEWART-CROSS, LOUISE" userId="2e96e8d9-aa03-47ff-9da4-2a038e2c3e1d" providerId="ADAL" clId="{8C5686FA-2D1E-4CCF-A222-26CF646AFE84}" dt="2023-05-31T15:56:41.716" v="10178"/>
          <ac:spMkLst>
            <pc:docMk/>
            <pc:sldMk cId="1647160864" sldId="281"/>
            <ac:spMk id="12" creationId="{F33D0F5F-2C5C-9396-6674-EFFF3DDC4B81}"/>
          </ac:spMkLst>
        </pc:spChg>
        <pc:spChg chg="add mod">
          <ac:chgData name="STEWART-CROSS, LOUISE" userId="2e96e8d9-aa03-47ff-9da4-2a038e2c3e1d" providerId="ADAL" clId="{8C5686FA-2D1E-4CCF-A222-26CF646AFE84}" dt="2023-05-31T16:01:04.557" v="10378" actId="5793"/>
          <ac:spMkLst>
            <pc:docMk/>
            <pc:sldMk cId="1647160864" sldId="281"/>
            <ac:spMk id="13" creationId="{B58019B7-55BA-660C-0080-598280907B23}"/>
          </ac:spMkLst>
        </pc:spChg>
        <pc:grpChg chg="mod">
          <ac:chgData name="STEWART-CROSS, LOUISE" userId="2e96e8d9-aa03-47ff-9da4-2a038e2c3e1d" providerId="ADAL" clId="{8C5686FA-2D1E-4CCF-A222-26CF646AFE84}" dt="2023-05-31T15:55:53.385" v="10170" actId="1076"/>
          <ac:grpSpMkLst>
            <pc:docMk/>
            <pc:sldMk cId="1647160864" sldId="281"/>
            <ac:grpSpMk id="5" creationId="{00000000-0000-0000-0000-000000000000}"/>
          </ac:grpSpMkLst>
        </pc:grpChg>
      </pc:sldChg>
      <pc:sldChg chg="new del">
        <pc:chgData name="STEWART-CROSS, LOUISE" userId="2e96e8d9-aa03-47ff-9da4-2a038e2c3e1d" providerId="ADAL" clId="{8C5686FA-2D1E-4CCF-A222-26CF646AFE84}" dt="2023-05-31T15:54:40.711" v="10101" actId="680"/>
        <pc:sldMkLst>
          <pc:docMk/>
          <pc:sldMk cId="2817671150" sldId="281"/>
        </pc:sldMkLst>
      </pc:sldChg>
    </pc:docChg>
  </pc:docChgLst>
  <pc:docChgLst>
    <pc:chgData name="Louise Stewart-Cross (Staff)" userId="S::louise.stewart-cross_sunderland.ac.uk#ext#@liveteesac.onmicrosoft.com::7e5aea91-6e8e-469f-a8a8-2201bb9cab0f" providerId="AD" clId="Web-{E83E40BD-F955-4B77-807E-69DE93EE78E6}"/>
    <pc:docChg chg="modSld">
      <pc:chgData name="Louise Stewart-Cross (Staff)" userId="S::louise.stewart-cross_sunderland.ac.uk#ext#@liveteesac.onmicrosoft.com::7e5aea91-6e8e-469f-a8a8-2201bb9cab0f" providerId="AD" clId="Web-{E83E40BD-F955-4B77-807E-69DE93EE78E6}" dt="2023-09-28T10:07:16.539" v="0" actId="1076"/>
      <pc:docMkLst>
        <pc:docMk/>
      </pc:docMkLst>
      <pc:sldChg chg="modSp">
        <pc:chgData name="Louise Stewart-Cross (Staff)" userId="S::louise.stewart-cross_sunderland.ac.uk#ext#@liveteesac.onmicrosoft.com::7e5aea91-6e8e-469f-a8a8-2201bb9cab0f" providerId="AD" clId="Web-{E83E40BD-F955-4B77-807E-69DE93EE78E6}" dt="2023-09-28T10:07:16.539" v="0" actId="1076"/>
        <pc:sldMkLst>
          <pc:docMk/>
          <pc:sldMk cId="1946872842" sldId="258"/>
        </pc:sldMkLst>
        <pc:spChg chg="mod">
          <ac:chgData name="Louise Stewart-Cross (Staff)" userId="S::louise.stewart-cross_sunderland.ac.uk#ext#@liveteesac.onmicrosoft.com::7e5aea91-6e8e-469f-a8a8-2201bb9cab0f" providerId="AD" clId="Web-{E83E40BD-F955-4B77-807E-69DE93EE78E6}" dt="2023-09-28T10:07:16.539" v="0" actId="1076"/>
          <ac:spMkLst>
            <pc:docMk/>
            <pc:sldMk cId="1946872842" sldId="258"/>
            <ac:spMk id="25" creationId="{E0A61253-64F3-3049-2ACE-2F898E521548}"/>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image" Target="../media/image37.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image" Target="../media/image37.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90444C-A81B-49DC-9DF0-EB8B97FA6EA0}" type="doc">
      <dgm:prSet loTypeId="urn:microsoft.com/office/officeart/2008/layout/CaptionedPictures" loCatId="picture" qsTypeId="urn:microsoft.com/office/officeart/2005/8/quickstyle/simple1" qsCatId="simple" csTypeId="urn:microsoft.com/office/officeart/2005/8/colors/accent1_2" csCatId="accent1" phldr="1"/>
      <dgm:spPr/>
    </dgm:pt>
    <dgm:pt modelId="{C7A39BAE-3656-4B1D-A7C2-ADCA128E3178}">
      <dgm:prSet phldrT="[Text]"/>
      <dgm:spPr/>
      <dgm:t>
        <a:bodyPr/>
        <a:lstStyle/>
        <a:p>
          <a:r>
            <a:rPr lang="en-GB">
              <a:solidFill>
                <a:srgbClr val="002554"/>
              </a:solidFill>
              <a:latin typeface="Planer" panose="020B0604020202020204" charset="0"/>
            </a:rPr>
            <a:t>Professional snooker player</a:t>
          </a:r>
        </a:p>
      </dgm:t>
    </dgm:pt>
    <dgm:pt modelId="{F5FE0A5B-FDE5-42B6-B519-2E330F2BB046}" type="parTrans" cxnId="{F0AA362C-2C4F-4896-9AAE-0B6247E79EC3}">
      <dgm:prSet/>
      <dgm:spPr/>
      <dgm:t>
        <a:bodyPr/>
        <a:lstStyle/>
        <a:p>
          <a:endParaRPr lang="en-GB"/>
        </a:p>
      </dgm:t>
    </dgm:pt>
    <dgm:pt modelId="{57DDE7ED-F1A8-4AE0-A21B-55C56D8ACE5C}" type="sibTrans" cxnId="{F0AA362C-2C4F-4896-9AAE-0B6247E79EC3}">
      <dgm:prSet/>
      <dgm:spPr/>
      <dgm:t>
        <a:bodyPr/>
        <a:lstStyle/>
        <a:p>
          <a:endParaRPr lang="en-GB"/>
        </a:p>
      </dgm:t>
    </dgm:pt>
    <dgm:pt modelId="{3EAC06A0-B1D5-44F4-AD17-05749A768FBF}">
      <dgm:prSet phldrT="[Text]"/>
      <dgm:spPr/>
      <dgm:t>
        <a:bodyPr/>
        <a:lstStyle/>
        <a:p>
          <a:r>
            <a:rPr lang="en-GB">
              <a:solidFill>
                <a:srgbClr val="002554"/>
              </a:solidFill>
              <a:latin typeface="Planer" panose="020B0604020202020204" charset="0"/>
            </a:rPr>
            <a:t>Construction worker</a:t>
          </a:r>
        </a:p>
      </dgm:t>
    </dgm:pt>
    <dgm:pt modelId="{BFE46BC7-E68C-4D69-93C9-C964C2E8E3D1}" type="parTrans" cxnId="{D182F5F2-6350-436C-850F-895638AD2F0E}">
      <dgm:prSet/>
      <dgm:spPr/>
      <dgm:t>
        <a:bodyPr/>
        <a:lstStyle/>
        <a:p>
          <a:endParaRPr lang="en-GB"/>
        </a:p>
      </dgm:t>
    </dgm:pt>
    <dgm:pt modelId="{788140C1-A9C9-4024-AE81-F1CD072CEC1A}" type="sibTrans" cxnId="{D182F5F2-6350-436C-850F-895638AD2F0E}">
      <dgm:prSet/>
      <dgm:spPr/>
      <dgm:t>
        <a:bodyPr/>
        <a:lstStyle/>
        <a:p>
          <a:endParaRPr lang="en-GB"/>
        </a:p>
      </dgm:t>
    </dgm:pt>
    <dgm:pt modelId="{963C1240-681E-4FC8-87FD-5F93585E7294}">
      <dgm:prSet phldrT="[Text]"/>
      <dgm:spPr/>
      <dgm:t>
        <a:bodyPr/>
        <a:lstStyle/>
        <a:p>
          <a:r>
            <a:rPr lang="en-GB">
              <a:solidFill>
                <a:srgbClr val="002554"/>
              </a:solidFill>
              <a:latin typeface="Planer" panose="020B0604020202020204" charset="0"/>
            </a:rPr>
            <a:t>Primary school teacher</a:t>
          </a:r>
        </a:p>
      </dgm:t>
    </dgm:pt>
    <dgm:pt modelId="{6D14B090-A73C-4AE3-8A0D-F0AB7B850DD1}" type="parTrans" cxnId="{7A131E97-9604-4484-997D-3ACA9FA2F796}">
      <dgm:prSet/>
      <dgm:spPr/>
      <dgm:t>
        <a:bodyPr/>
        <a:lstStyle/>
        <a:p>
          <a:endParaRPr lang="en-GB"/>
        </a:p>
      </dgm:t>
    </dgm:pt>
    <dgm:pt modelId="{4915DCC8-6581-4C4F-982B-C7E2E2C6364D}" type="sibTrans" cxnId="{7A131E97-9604-4484-997D-3ACA9FA2F796}">
      <dgm:prSet/>
      <dgm:spPr/>
      <dgm:t>
        <a:bodyPr/>
        <a:lstStyle/>
        <a:p>
          <a:endParaRPr lang="en-GB"/>
        </a:p>
      </dgm:t>
    </dgm:pt>
    <dgm:pt modelId="{6AC84519-7E30-441F-94F9-571549E41481}" type="pres">
      <dgm:prSet presAssocID="{F390444C-A81B-49DC-9DF0-EB8B97FA6EA0}" presName="Name0" presStyleCnt="0">
        <dgm:presLayoutVars>
          <dgm:chMax/>
          <dgm:chPref/>
          <dgm:dir/>
        </dgm:presLayoutVars>
      </dgm:prSet>
      <dgm:spPr/>
    </dgm:pt>
    <dgm:pt modelId="{14DC76FF-1371-483E-8CF3-79325EEBADBC}" type="pres">
      <dgm:prSet presAssocID="{C7A39BAE-3656-4B1D-A7C2-ADCA128E3178}" presName="composite" presStyleCnt="0">
        <dgm:presLayoutVars>
          <dgm:chMax val="1"/>
          <dgm:chPref val="1"/>
        </dgm:presLayoutVars>
      </dgm:prSet>
      <dgm:spPr/>
    </dgm:pt>
    <dgm:pt modelId="{E4FE63D0-95AC-4816-B23E-43273DE80275}" type="pres">
      <dgm:prSet presAssocID="{C7A39BAE-3656-4B1D-A7C2-ADCA128E3178}" presName="Accent" presStyleLbl="trAlignAcc1" presStyleIdx="0" presStyleCnt="3">
        <dgm:presLayoutVars>
          <dgm:chMax val="0"/>
          <dgm:chPref val="0"/>
        </dgm:presLayoutVars>
      </dgm:prSet>
      <dgm:spPr/>
    </dgm:pt>
    <dgm:pt modelId="{6B8EAC81-3FAB-4337-9A93-0CD26AA7FC44}" type="pres">
      <dgm:prSet presAssocID="{C7A39BAE-3656-4B1D-A7C2-ADCA128E3178}" presName="Image" presStyleLbl="alignImgPlace1" presStyleIdx="0" presStyleCnt="3">
        <dgm:presLayoutVars>
          <dgm:chMax val="0"/>
          <dgm:chPref val="0"/>
        </dgm:presLayoutVars>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8000" r="-18000"/>
          </a:stretch>
        </a:blipFill>
      </dgm:spPr>
      <dgm:extLst>
        <a:ext uri="{E40237B7-FDA0-4F09-8148-C483321AD2D9}">
          <dgm14:cNvPr xmlns:dgm14="http://schemas.microsoft.com/office/drawing/2010/diagram" id="0" name="" descr="Welcome to the weird world of mixed snooker">
            <a:extLst>
              <a:ext uri="{FF2B5EF4-FFF2-40B4-BE49-F238E27FC236}">
                <a16:creationId xmlns:a16="http://schemas.microsoft.com/office/drawing/2014/main" id="{D64976DB-D3E1-8D9A-15AF-571B47145FA9}"/>
              </a:ext>
            </a:extLst>
          </dgm14:cNvPr>
        </a:ext>
      </dgm:extLst>
    </dgm:pt>
    <dgm:pt modelId="{E871C8B9-C080-484D-B126-132B939B8E92}" type="pres">
      <dgm:prSet presAssocID="{C7A39BAE-3656-4B1D-A7C2-ADCA128E3178}" presName="ChildComposite" presStyleCnt="0"/>
      <dgm:spPr/>
    </dgm:pt>
    <dgm:pt modelId="{71CC3DFF-C2AA-481B-B68D-E1F52AD260E1}" type="pres">
      <dgm:prSet presAssocID="{C7A39BAE-3656-4B1D-A7C2-ADCA128E3178}" presName="Child" presStyleLbl="node1" presStyleIdx="0" presStyleCnt="0">
        <dgm:presLayoutVars>
          <dgm:chMax val="0"/>
          <dgm:chPref val="0"/>
          <dgm:bulletEnabled val="1"/>
        </dgm:presLayoutVars>
      </dgm:prSet>
      <dgm:spPr/>
    </dgm:pt>
    <dgm:pt modelId="{75C27B43-F98A-479D-8CAF-66836E758FF0}" type="pres">
      <dgm:prSet presAssocID="{C7A39BAE-3656-4B1D-A7C2-ADCA128E3178}" presName="Parent" presStyleLbl="revTx" presStyleIdx="0" presStyleCnt="3">
        <dgm:presLayoutVars>
          <dgm:chMax val="1"/>
          <dgm:chPref val="0"/>
          <dgm:bulletEnabled val="1"/>
        </dgm:presLayoutVars>
      </dgm:prSet>
      <dgm:spPr/>
    </dgm:pt>
    <dgm:pt modelId="{14385AAA-1CEE-48AF-B7BA-A889666BF094}" type="pres">
      <dgm:prSet presAssocID="{57DDE7ED-F1A8-4AE0-A21B-55C56D8ACE5C}" presName="sibTrans" presStyleCnt="0"/>
      <dgm:spPr/>
    </dgm:pt>
    <dgm:pt modelId="{822708FD-EF2F-4EB1-8CB5-F6B585D6D24E}" type="pres">
      <dgm:prSet presAssocID="{3EAC06A0-B1D5-44F4-AD17-05749A768FBF}" presName="composite" presStyleCnt="0">
        <dgm:presLayoutVars>
          <dgm:chMax val="1"/>
          <dgm:chPref val="1"/>
        </dgm:presLayoutVars>
      </dgm:prSet>
      <dgm:spPr/>
    </dgm:pt>
    <dgm:pt modelId="{8DAFB814-278A-4EC0-B0CE-8F56DBA459F7}" type="pres">
      <dgm:prSet presAssocID="{3EAC06A0-B1D5-44F4-AD17-05749A768FBF}" presName="Accent" presStyleLbl="trAlignAcc1" presStyleIdx="1" presStyleCnt="3" custLinFactNeighborX="0" custLinFactNeighborY="485">
        <dgm:presLayoutVars>
          <dgm:chMax val="0"/>
          <dgm:chPref val="0"/>
        </dgm:presLayoutVars>
      </dgm:prSet>
      <dgm:spPr/>
    </dgm:pt>
    <dgm:pt modelId="{BA53D044-8E71-4F22-A73D-9BD40B35D46C}" type="pres">
      <dgm:prSet presAssocID="{3EAC06A0-B1D5-44F4-AD17-05749A768FBF}" presName="Image" presStyleLbl="alignImgPlace1" presStyleIdx="1" presStyleCnt="3">
        <dgm:presLayoutVars>
          <dgm:chMax val="0"/>
          <dgm:chPref val="0"/>
        </dgm:presLayoutVars>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26000" r="-26000"/>
          </a:stretch>
        </a:blipFill>
      </dgm:spPr>
      <dgm:extLst>
        <a:ext uri="{E40237B7-FDA0-4F09-8148-C483321AD2D9}">
          <dgm14:cNvPr xmlns:dgm14="http://schemas.microsoft.com/office/drawing/2010/diagram" id="0" name="" descr="The Mayor's Construction Academy (MCA) | London City Hall">
            <a:extLst>
              <a:ext uri="{FF2B5EF4-FFF2-40B4-BE49-F238E27FC236}">
                <a16:creationId xmlns:a16="http://schemas.microsoft.com/office/drawing/2014/main" id="{B2BF54A9-829F-DA0F-E163-B1B81851F02B}"/>
              </a:ext>
            </a:extLst>
          </dgm14:cNvPr>
        </a:ext>
      </dgm:extLst>
    </dgm:pt>
    <dgm:pt modelId="{2BE7CB13-C176-4063-912F-7E2ADB1CCF5C}" type="pres">
      <dgm:prSet presAssocID="{3EAC06A0-B1D5-44F4-AD17-05749A768FBF}" presName="ChildComposite" presStyleCnt="0"/>
      <dgm:spPr/>
    </dgm:pt>
    <dgm:pt modelId="{EBF1CF39-B40F-47AB-BE6D-A92EF4788F25}" type="pres">
      <dgm:prSet presAssocID="{3EAC06A0-B1D5-44F4-AD17-05749A768FBF}" presName="Child" presStyleLbl="node1" presStyleIdx="0" presStyleCnt="0">
        <dgm:presLayoutVars>
          <dgm:chMax val="0"/>
          <dgm:chPref val="0"/>
          <dgm:bulletEnabled val="1"/>
        </dgm:presLayoutVars>
      </dgm:prSet>
      <dgm:spPr/>
    </dgm:pt>
    <dgm:pt modelId="{C4846B5E-73C3-4A94-A3D2-C782536A42C5}" type="pres">
      <dgm:prSet presAssocID="{3EAC06A0-B1D5-44F4-AD17-05749A768FBF}" presName="Parent" presStyleLbl="revTx" presStyleIdx="1" presStyleCnt="3">
        <dgm:presLayoutVars>
          <dgm:chMax val="1"/>
          <dgm:chPref val="0"/>
          <dgm:bulletEnabled val="1"/>
        </dgm:presLayoutVars>
      </dgm:prSet>
      <dgm:spPr/>
    </dgm:pt>
    <dgm:pt modelId="{2C3D47B2-DA66-4E67-B302-A0675B8581DD}" type="pres">
      <dgm:prSet presAssocID="{788140C1-A9C9-4024-AE81-F1CD072CEC1A}" presName="sibTrans" presStyleCnt="0"/>
      <dgm:spPr/>
    </dgm:pt>
    <dgm:pt modelId="{9B62EE37-2DF7-407F-BE3B-18139C8684CE}" type="pres">
      <dgm:prSet presAssocID="{963C1240-681E-4FC8-87FD-5F93585E7294}" presName="composite" presStyleCnt="0">
        <dgm:presLayoutVars>
          <dgm:chMax val="1"/>
          <dgm:chPref val="1"/>
        </dgm:presLayoutVars>
      </dgm:prSet>
      <dgm:spPr/>
    </dgm:pt>
    <dgm:pt modelId="{1ABE8CC6-C06C-469A-85B4-9CA94FF29061}" type="pres">
      <dgm:prSet presAssocID="{963C1240-681E-4FC8-87FD-5F93585E7294}" presName="Accent" presStyleLbl="trAlignAcc1" presStyleIdx="2" presStyleCnt="3">
        <dgm:presLayoutVars>
          <dgm:chMax val="0"/>
          <dgm:chPref val="0"/>
        </dgm:presLayoutVars>
      </dgm:prSet>
      <dgm:spPr/>
    </dgm:pt>
    <dgm:pt modelId="{8A1BEC6D-2150-46D0-B261-4E32F4C595D2}" type="pres">
      <dgm:prSet presAssocID="{963C1240-681E-4FC8-87FD-5F93585E7294}" presName="Image" presStyleLbl="alignImgPlace1" presStyleIdx="2" presStyleCnt="3">
        <dgm:presLayoutVars>
          <dgm:chMax val="0"/>
          <dgm:chPref val="0"/>
        </dgm:presLayoutVars>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l="-31000" r="-31000"/>
          </a:stretch>
        </a:blipFill>
      </dgm:spPr>
      <dgm:extLst>
        <a:ext uri="{E40237B7-FDA0-4F09-8148-C483321AD2D9}">
          <dgm14:cNvPr xmlns:dgm14="http://schemas.microsoft.com/office/drawing/2010/diagram" id="0" name="" descr="How to Become a Special Education Teacher | Regent University">
            <a:extLst>
              <a:ext uri="{FF2B5EF4-FFF2-40B4-BE49-F238E27FC236}">
                <a16:creationId xmlns:a16="http://schemas.microsoft.com/office/drawing/2014/main" id="{3FC4B1F1-5506-9A83-508B-9A1AB3B23C12}"/>
              </a:ext>
            </a:extLst>
          </dgm14:cNvPr>
        </a:ext>
      </dgm:extLst>
    </dgm:pt>
    <dgm:pt modelId="{DDD96AFD-4940-4C2B-9311-7243E534A6D9}" type="pres">
      <dgm:prSet presAssocID="{963C1240-681E-4FC8-87FD-5F93585E7294}" presName="ChildComposite" presStyleCnt="0"/>
      <dgm:spPr/>
    </dgm:pt>
    <dgm:pt modelId="{812305B4-B619-4B9A-84D5-68E5D4C7E9E7}" type="pres">
      <dgm:prSet presAssocID="{963C1240-681E-4FC8-87FD-5F93585E7294}" presName="Child" presStyleLbl="node1" presStyleIdx="0" presStyleCnt="0">
        <dgm:presLayoutVars>
          <dgm:chMax val="0"/>
          <dgm:chPref val="0"/>
          <dgm:bulletEnabled val="1"/>
        </dgm:presLayoutVars>
      </dgm:prSet>
      <dgm:spPr/>
    </dgm:pt>
    <dgm:pt modelId="{6C82D804-CE77-4588-8322-71F13FDF3888}" type="pres">
      <dgm:prSet presAssocID="{963C1240-681E-4FC8-87FD-5F93585E7294}" presName="Parent" presStyleLbl="revTx" presStyleIdx="2" presStyleCnt="3">
        <dgm:presLayoutVars>
          <dgm:chMax val="1"/>
          <dgm:chPref val="0"/>
          <dgm:bulletEnabled val="1"/>
        </dgm:presLayoutVars>
      </dgm:prSet>
      <dgm:spPr/>
    </dgm:pt>
  </dgm:ptLst>
  <dgm:cxnLst>
    <dgm:cxn modelId="{349C350C-C59E-4844-BEAD-850AB5094D52}" type="presOf" srcId="{C7A39BAE-3656-4B1D-A7C2-ADCA128E3178}" destId="{75C27B43-F98A-479D-8CAF-66836E758FF0}" srcOrd="0" destOrd="0" presId="urn:microsoft.com/office/officeart/2008/layout/CaptionedPictures"/>
    <dgm:cxn modelId="{F0AA362C-2C4F-4896-9AAE-0B6247E79EC3}" srcId="{F390444C-A81B-49DC-9DF0-EB8B97FA6EA0}" destId="{C7A39BAE-3656-4B1D-A7C2-ADCA128E3178}" srcOrd="0" destOrd="0" parTransId="{F5FE0A5B-FDE5-42B6-B519-2E330F2BB046}" sibTransId="{57DDE7ED-F1A8-4AE0-A21B-55C56D8ACE5C}"/>
    <dgm:cxn modelId="{EDE3F073-D7A9-4DC8-803D-807FC72483C4}" type="presOf" srcId="{963C1240-681E-4FC8-87FD-5F93585E7294}" destId="{6C82D804-CE77-4588-8322-71F13FDF3888}" srcOrd="0" destOrd="0" presId="urn:microsoft.com/office/officeart/2008/layout/CaptionedPictures"/>
    <dgm:cxn modelId="{6676CC8A-FE07-43AA-A31E-E56243309299}" type="presOf" srcId="{F390444C-A81B-49DC-9DF0-EB8B97FA6EA0}" destId="{6AC84519-7E30-441F-94F9-571549E41481}" srcOrd="0" destOrd="0" presId="urn:microsoft.com/office/officeart/2008/layout/CaptionedPictures"/>
    <dgm:cxn modelId="{7A131E97-9604-4484-997D-3ACA9FA2F796}" srcId="{F390444C-A81B-49DC-9DF0-EB8B97FA6EA0}" destId="{963C1240-681E-4FC8-87FD-5F93585E7294}" srcOrd="2" destOrd="0" parTransId="{6D14B090-A73C-4AE3-8A0D-F0AB7B850DD1}" sibTransId="{4915DCC8-6581-4C4F-982B-C7E2E2C6364D}"/>
    <dgm:cxn modelId="{28AEE0D1-FDCF-4010-BE7A-B5DDC088B217}" type="presOf" srcId="{3EAC06A0-B1D5-44F4-AD17-05749A768FBF}" destId="{C4846B5E-73C3-4A94-A3D2-C782536A42C5}" srcOrd="0" destOrd="0" presId="urn:microsoft.com/office/officeart/2008/layout/CaptionedPictures"/>
    <dgm:cxn modelId="{D182F5F2-6350-436C-850F-895638AD2F0E}" srcId="{F390444C-A81B-49DC-9DF0-EB8B97FA6EA0}" destId="{3EAC06A0-B1D5-44F4-AD17-05749A768FBF}" srcOrd="1" destOrd="0" parTransId="{BFE46BC7-E68C-4D69-93C9-C964C2E8E3D1}" sibTransId="{788140C1-A9C9-4024-AE81-F1CD072CEC1A}"/>
    <dgm:cxn modelId="{D5A8A70A-AEDA-4542-891B-CF014826DD1B}" type="presParOf" srcId="{6AC84519-7E30-441F-94F9-571549E41481}" destId="{14DC76FF-1371-483E-8CF3-79325EEBADBC}" srcOrd="0" destOrd="0" presId="urn:microsoft.com/office/officeart/2008/layout/CaptionedPictures"/>
    <dgm:cxn modelId="{30F43271-2B57-4C15-A4D4-08BF39BF08C7}" type="presParOf" srcId="{14DC76FF-1371-483E-8CF3-79325EEBADBC}" destId="{E4FE63D0-95AC-4816-B23E-43273DE80275}" srcOrd="0" destOrd="0" presId="urn:microsoft.com/office/officeart/2008/layout/CaptionedPictures"/>
    <dgm:cxn modelId="{C02FCD21-8E3D-405F-B54A-328577F930DA}" type="presParOf" srcId="{14DC76FF-1371-483E-8CF3-79325EEBADBC}" destId="{6B8EAC81-3FAB-4337-9A93-0CD26AA7FC44}" srcOrd="1" destOrd="0" presId="urn:microsoft.com/office/officeart/2008/layout/CaptionedPictures"/>
    <dgm:cxn modelId="{B5D066DF-FC9A-4E00-A566-F15F3CE37D6E}" type="presParOf" srcId="{14DC76FF-1371-483E-8CF3-79325EEBADBC}" destId="{E871C8B9-C080-484D-B126-132B939B8E92}" srcOrd="2" destOrd="0" presId="urn:microsoft.com/office/officeart/2008/layout/CaptionedPictures"/>
    <dgm:cxn modelId="{34E0F9DB-EC88-4D70-904B-B887353837D6}" type="presParOf" srcId="{E871C8B9-C080-484D-B126-132B939B8E92}" destId="{71CC3DFF-C2AA-481B-B68D-E1F52AD260E1}" srcOrd="0" destOrd="0" presId="urn:microsoft.com/office/officeart/2008/layout/CaptionedPictures"/>
    <dgm:cxn modelId="{73CA5724-6067-42DF-AB65-2515D373D28E}" type="presParOf" srcId="{E871C8B9-C080-484D-B126-132B939B8E92}" destId="{75C27B43-F98A-479D-8CAF-66836E758FF0}" srcOrd="1" destOrd="0" presId="urn:microsoft.com/office/officeart/2008/layout/CaptionedPictures"/>
    <dgm:cxn modelId="{56A8F4F3-8F93-46BA-9F48-C2F8B6B4F12A}" type="presParOf" srcId="{6AC84519-7E30-441F-94F9-571549E41481}" destId="{14385AAA-1CEE-48AF-B7BA-A889666BF094}" srcOrd="1" destOrd="0" presId="urn:microsoft.com/office/officeart/2008/layout/CaptionedPictures"/>
    <dgm:cxn modelId="{75F217BB-D13B-4E54-9F24-291F1BED47E6}" type="presParOf" srcId="{6AC84519-7E30-441F-94F9-571549E41481}" destId="{822708FD-EF2F-4EB1-8CB5-F6B585D6D24E}" srcOrd="2" destOrd="0" presId="urn:microsoft.com/office/officeart/2008/layout/CaptionedPictures"/>
    <dgm:cxn modelId="{4AFB8F8D-0E36-4579-AD72-4DB2EC3342F3}" type="presParOf" srcId="{822708FD-EF2F-4EB1-8CB5-F6B585D6D24E}" destId="{8DAFB814-278A-4EC0-B0CE-8F56DBA459F7}" srcOrd="0" destOrd="0" presId="urn:microsoft.com/office/officeart/2008/layout/CaptionedPictures"/>
    <dgm:cxn modelId="{4EF9929F-BAA7-4265-80FB-65E26E0D22C3}" type="presParOf" srcId="{822708FD-EF2F-4EB1-8CB5-F6B585D6D24E}" destId="{BA53D044-8E71-4F22-A73D-9BD40B35D46C}" srcOrd="1" destOrd="0" presId="urn:microsoft.com/office/officeart/2008/layout/CaptionedPictures"/>
    <dgm:cxn modelId="{9F22E832-F5D6-4275-9631-1BA7DA46B822}" type="presParOf" srcId="{822708FD-EF2F-4EB1-8CB5-F6B585D6D24E}" destId="{2BE7CB13-C176-4063-912F-7E2ADB1CCF5C}" srcOrd="2" destOrd="0" presId="urn:microsoft.com/office/officeart/2008/layout/CaptionedPictures"/>
    <dgm:cxn modelId="{F6BE4D79-9D73-4AF4-BDA4-1590C1AAAD9F}" type="presParOf" srcId="{2BE7CB13-C176-4063-912F-7E2ADB1CCF5C}" destId="{EBF1CF39-B40F-47AB-BE6D-A92EF4788F25}" srcOrd="0" destOrd="0" presId="urn:microsoft.com/office/officeart/2008/layout/CaptionedPictures"/>
    <dgm:cxn modelId="{F65737DD-7D14-47E1-A371-0371564C7945}" type="presParOf" srcId="{2BE7CB13-C176-4063-912F-7E2ADB1CCF5C}" destId="{C4846B5E-73C3-4A94-A3D2-C782536A42C5}" srcOrd="1" destOrd="0" presId="urn:microsoft.com/office/officeart/2008/layout/CaptionedPictures"/>
    <dgm:cxn modelId="{E1400712-9DD8-468A-BC87-AA61B3ED5DF1}" type="presParOf" srcId="{6AC84519-7E30-441F-94F9-571549E41481}" destId="{2C3D47B2-DA66-4E67-B302-A0675B8581DD}" srcOrd="3" destOrd="0" presId="urn:microsoft.com/office/officeart/2008/layout/CaptionedPictures"/>
    <dgm:cxn modelId="{D2C5F53B-523F-4B14-A4AA-8FCC09425F58}" type="presParOf" srcId="{6AC84519-7E30-441F-94F9-571549E41481}" destId="{9B62EE37-2DF7-407F-BE3B-18139C8684CE}" srcOrd="4" destOrd="0" presId="urn:microsoft.com/office/officeart/2008/layout/CaptionedPictures"/>
    <dgm:cxn modelId="{BB89EDA8-182E-4A76-805E-85AA50F2E12E}" type="presParOf" srcId="{9B62EE37-2DF7-407F-BE3B-18139C8684CE}" destId="{1ABE8CC6-C06C-469A-85B4-9CA94FF29061}" srcOrd="0" destOrd="0" presId="urn:microsoft.com/office/officeart/2008/layout/CaptionedPictures"/>
    <dgm:cxn modelId="{177D8BAE-6F05-4C18-83C4-1153B406BEE7}" type="presParOf" srcId="{9B62EE37-2DF7-407F-BE3B-18139C8684CE}" destId="{8A1BEC6D-2150-46D0-B261-4E32F4C595D2}" srcOrd="1" destOrd="0" presId="urn:microsoft.com/office/officeart/2008/layout/CaptionedPictures"/>
    <dgm:cxn modelId="{ED288F21-4E02-4E34-A23B-D290D16EA99F}" type="presParOf" srcId="{9B62EE37-2DF7-407F-BE3B-18139C8684CE}" destId="{DDD96AFD-4940-4C2B-9311-7243E534A6D9}" srcOrd="2" destOrd="0" presId="urn:microsoft.com/office/officeart/2008/layout/CaptionedPictures"/>
    <dgm:cxn modelId="{673540E1-9F97-4D14-A7F3-AF1C9DD5FCC9}" type="presParOf" srcId="{DDD96AFD-4940-4C2B-9311-7243E534A6D9}" destId="{812305B4-B619-4B9A-84D5-68E5D4C7E9E7}" srcOrd="0" destOrd="0" presId="urn:microsoft.com/office/officeart/2008/layout/CaptionedPictures"/>
    <dgm:cxn modelId="{1DCC3994-89BA-478B-A915-E69DDAF5BFE3}" type="presParOf" srcId="{DDD96AFD-4940-4C2B-9311-7243E534A6D9}" destId="{6C82D804-CE77-4588-8322-71F13FDF3888}" srcOrd="1" destOrd="0" presId="urn:microsoft.com/office/officeart/2008/layout/CaptionedPictures"/>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FE63D0-95AC-4816-B23E-43273DE80275}">
      <dsp:nvSpPr>
        <dsp:cNvPr id="0" name=""/>
        <dsp:cNvSpPr/>
      </dsp:nvSpPr>
      <dsp:spPr>
        <a:xfrm>
          <a:off x="7638" y="1423743"/>
          <a:ext cx="3950980" cy="4648211"/>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B8EAC81-3FAB-4337-9A93-0CD26AA7FC44}">
      <dsp:nvSpPr>
        <dsp:cNvPr id="0" name=""/>
        <dsp:cNvSpPr/>
      </dsp:nvSpPr>
      <dsp:spPr>
        <a:xfrm>
          <a:off x="205187" y="1609672"/>
          <a:ext cx="3555882" cy="3021337"/>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8000" r="-18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C27B43-F98A-479D-8CAF-66836E758FF0}">
      <dsp:nvSpPr>
        <dsp:cNvPr id="0" name=""/>
        <dsp:cNvSpPr/>
      </dsp:nvSpPr>
      <dsp:spPr>
        <a:xfrm>
          <a:off x="205187" y="4631009"/>
          <a:ext cx="3555882" cy="12550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GB" sz="3500" kern="1200">
              <a:solidFill>
                <a:srgbClr val="002554"/>
              </a:solidFill>
              <a:latin typeface="Planer" panose="020B0604020202020204" charset="0"/>
            </a:rPr>
            <a:t>Professional snooker player</a:t>
          </a:r>
        </a:p>
      </dsp:txBody>
      <dsp:txXfrm>
        <a:off x="205187" y="4631009"/>
        <a:ext cx="3555882" cy="1255017"/>
      </dsp:txXfrm>
    </dsp:sp>
    <dsp:sp modelId="{8DAFB814-278A-4EC0-B0CE-8F56DBA459F7}">
      <dsp:nvSpPr>
        <dsp:cNvPr id="0" name=""/>
        <dsp:cNvSpPr/>
      </dsp:nvSpPr>
      <dsp:spPr>
        <a:xfrm>
          <a:off x="4798787" y="1446287"/>
          <a:ext cx="3950980" cy="4648211"/>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A53D044-8E71-4F22-A73D-9BD40B35D46C}">
      <dsp:nvSpPr>
        <dsp:cNvPr id="0" name=""/>
        <dsp:cNvSpPr/>
      </dsp:nvSpPr>
      <dsp:spPr>
        <a:xfrm>
          <a:off x="4996336" y="1609672"/>
          <a:ext cx="3555882" cy="3021337"/>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6000" r="-26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4846B5E-73C3-4A94-A3D2-C782536A42C5}">
      <dsp:nvSpPr>
        <dsp:cNvPr id="0" name=""/>
        <dsp:cNvSpPr/>
      </dsp:nvSpPr>
      <dsp:spPr>
        <a:xfrm>
          <a:off x="4996336" y="4631009"/>
          <a:ext cx="3555882" cy="12550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GB" sz="3500" kern="1200">
              <a:solidFill>
                <a:srgbClr val="002554"/>
              </a:solidFill>
              <a:latin typeface="Planer" panose="020B0604020202020204" charset="0"/>
            </a:rPr>
            <a:t>Construction worker</a:t>
          </a:r>
        </a:p>
      </dsp:txBody>
      <dsp:txXfrm>
        <a:off x="4996336" y="4631009"/>
        <a:ext cx="3555882" cy="1255017"/>
      </dsp:txXfrm>
    </dsp:sp>
    <dsp:sp modelId="{1ABE8CC6-C06C-469A-85B4-9CA94FF29061}">
      <dsp:nvSpPr>
        <dsp:cNvPr id="0" name=""/>
        <dsp:cNvSpPr/>
      </dsp:nvSpPr>
      <dsp:spPr>
        <a:xfrm>
          <a:off x="9589937" y="1423743"/>
          <a:ext cx="3950980" cy="4648211"/>
        </a:xfrm>
        <a:prstGeom prst="rect">
          <a:avLst/>
        </a:prstGeom>
        <a:solidFill>
          <a:schemeClr val="lt1">
            <a:alpha val="4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8A1BEC6D-2150-46D0-B261-4E32F4C595D2}">
      <dsp:nvSpPr>
        <dsp:cNvPr id="0" name=""/>
        <dsp:cNvSpPr/>
      </dsp:nvSpPr>
      <dsp:spPr>
        <a:xfrm>
          <a:off x="9787486" y="1609672"/>
          <a:ext cx="3555882" cy="3021337"/>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1000" r="-3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82D804-CE77-4588-8322-71F13FDF3888}">
      <dsp:nvSpPr>
        <dsp:cNvPr id="0" name=""/>
        <dsp:cNvSpPr/>
      </dsp:nvSpPr>
      <dsp:spPr>
        <a:xfrm>
          <a:off x="9787486" y="4631009"/>
          <a:ext cx="3555882" cy="12550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GB" sz="3500" kern="1200">
              <a:solidFill>
                <a:srgbClr val="002554"/>
              </a:solidFill>
              <a:latin typeface="Planer" panose="020B0604020202020204" charset="0"/>
            </a:rPr>
            <a:t>Primary school teacher</a:t>
          </a:r>
        </a:p>
      </dsp:txBody>
      <dsp:txXfrm>
        <a:off x="9787486" y="4631009"/>
        <a:ext cx="3555882" cy="1255017"/>
      </dsp:txXfrm>
    </dsp:sp>
  </dsp:spTree>
</dsp:drawing>
</file>

<file path=ppt/diagrams/layout1.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E51F3-864B-4914-8A30-D8AC42D3E0C6}" type="datetimeFigureOut">
              <a:rPr lang="en-GB" smtClean="0"/>
              <a:t>28/09/2023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50063D-7C6B-46C9-AD73-C11EFE044ED3}" type="slidenum">
              <a:rPr lang="en-GB" smtClean="0"/>
              <a:t>‹#›</a:t>
            </a:fld>
            <a:endParaRPr lang="en-GB"/>
          </a:p>
        </p:txBody>
      </p:sp>
    </p:spTree>
    <p:extLst>
      <p:ext uri="{BB962C8B-B14F-4D97-AF65-F5344CB8AC3E}">
        <p14:creationId xmlns:p14="http://schemas.microsoft.com/office/powerpoint/2010/main" val="1634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Introduction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Introduce the session.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1</a:t>
            </a:fld>
            <a:endParaRPr lang="en-GB"/>
          </a:p>
        </p:txBody>
      </p:sp>
    </p:spTree>
    <p:extLst>
      <p:ext uri="{BB962C8B-B14F-4D97-AF65-F5344CB8AC3E}">
        <p14:creationId xmlns:p14="http://schemas.microsoft.com/office/powerpoint/2010/main" val="15635904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Skills and qualities…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Read the bullet points on the slide and ask the students to share</a:t>
            </a:r>
            <a:r>
              <a:rPr lang="en-GB" sz="1800" dirty="0">
                <a:solidFill>
                  <a:srgbClr val="00B0F0"/>
                </a:solidFill>
                <a:effectLst/>
                <a:latin typeface="Arial" panose="020B0604020202020204" pitchFamily="34" charset="0"/>
                <a:ea typeface="Arial" panose="020B0604020202020204" pitchFamily="34" charset="0"/>
                <a:cs typeface="Arial" panose="020B0604020202020204" pitchFamily="34" charset="0"/>
              </a:rPr>
              <a:t> </a:t>
            </a:r>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which skills they think they have already used today?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00B0F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When some students have answered, reveal the images, and describe the skills they represent which have been used in today’s session: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buFont typeface="Arial" panose="020B0604020202020204" pitchFamily="34" charset="0"/>
              <a:buChar char="•"/>
              <a:tabLst>
                <a:tab pos="457200" algn="l"/>
              </a:tabLst>
            </a:pPr>
            <a:r>
              <a:rPr lang="en-GB" sz="18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You have </a:t>
            </a:r>
            <a:r>
              <a:rPr lang="en-GB" sz="1800" b="1" u="sng"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listened</a:t>
            </a:r>
            <a:r>
              <a:rPr lang="en-GB" sz="18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to me, retained information, and followed instructions. You have also listened to your peers when they have given feedback. This would also be considered as part of our communication skills.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You have made a list of all the skills you can think of, and repeated these back to the class, showing your </a:t>
            </a:r>
            <a:r>
              <a:rPr lang="en-GB" sz="1800" b="1" u="sng"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writing skills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You have been part of this class, shared ideas with your peers, and taken part in groupwork, showcasing </a:t>
            </a:r>
            <a:r>
              <a:rPr lang="en-GB" sz="1800" b="1" u="sng"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teamwork skills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You have interacted with other people in the room and </a:t>
            </a:r>
            <a:r>
              <a:rPr lang="en-GB" sz="1800" b="1" u="sng"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networked</a:t>
            </a:r>
            <a:r>
              <a:rPr lang="en-GB" sz="18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in order to exchange information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en-GB" sz="18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You have </a:t>
            </a:r>
            <a:r>
              <a:rPr lang="en-GB" sz="1800" b="1" u="sng"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organised</a:t>
            </a:r>
            <a:r>
              <a:rPr lang="en-GB" sz="1800" dirty="0">
                <a:solidFill>
                  <a:srgbClr val="00B0F0"/>
                </a:solidFill>
                <a:effectLst/>
                <a:latin typeface="Arial" panose="020B0604020202020204" pitchFamily="34" charset="0"/>
                <a:ea typeface="Arial" panose="020B0604020202020204" pitchFamily="34" charset="0"/>
                <a:cs typeface="Times New Roman" panose="02020603050405020304" pitchFamily="18" charset="0"/>
              </a:rPr>
              <a:t> yourself and your timetable in order to be here today!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10</a:t>
            </a:fld>
            <a:endParaRPr lang="en-GB"/>
          </a:p>
        </p:txBody>
      </p:sp>
    </p:spTree>
    <p:extLst>
      <p:ext uri="{BB962C8B-B14F-4D97-AF65-F5344CB8AC3E}">
        <p14:creationId xmlns:p14="http://schemas.microsoft.com/office/powerpoint/2010/main" val="1620480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Task – Work in pairs to identify your hobbies, interests and skills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Encourage students to work in pairs and take 5 minutes to identify each others’ hobbies, interests, skills and favourite subjects.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u="sng" dirty="0">
                <a:solidFill>
                  <a:srgbClr val="00808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effectLst/>
                <a:latin typeface="Arial" panose="020B0604020202020204" pitchFamily="34" charset="0"/>
                <a:ea typeface="Arial" panose="020B0604020202020204" pitchFamily="34" charset="0"/>
                <a:cs typeface="Arial" panose="020B0604020202020204" pitchFamily="34" charset="0"/>
              </a:rPr>
              <a:t>Students should understand that these are all important elements to consider when applying for a job or higher education.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You may want to allow students to choose their partners, as this task works best with students who are already familiar and can identify each other’s skills.</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11</a:t>
            </a:fld>
            <a:endParaRPr lang="en-GB"/>
          </a:p>
        </p:txBody>
      </p:sp>
    </p:spTree>
    <p:extLst>
      <p:ext uri="{BB962C8B-B14F-4D97-AF65-F5344CB8AC3E}">
        <p14:creationId xmlns:p14="http://schemas.microsoft.com/office/powerpoint/2010/main" val="11643988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What did you come up with?</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effectLst/>
                <a:latin typeface="Arial" panose="020B060402020202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Ask the students to feed back to the rest of the group.</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00B0F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12</a:t>
            </a:fld>
            <a:endParaRPr lang="en-GB"/>
          </a:p>
        </p:txBody>
      </p:sp>
    </p:spTree>
    <p:extLst>
      <p:ext uri="{BB962C8B-B14F-4D97-AF65-F5344CB8AC3E}">
        <p14:creationId xmlns:p14="http://schemas.microsoft.com/office/powerpoint/2010/main" val="38582919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Where do you and will you use these in the future?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u="sng" dirty="0">
                <a:solidFill>
                  <a:srgbClr val="00808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effectLst/>
                <a:latin typeface="Arial" panose="020B0604020202020204" pitchFamily="34" charset="0"/>
                <a:ea typeface="Arial" panose="020B0604020202020204" pitchFamily="34" charset="0"/>
                <a:cs typeface="Arial" panose="020B0604020202020204" pitchFamily="34" charset="0"/>
              </a:rPr>
              <a:t>At this point students should be able to decipher where they are currently utilising skills, and any future scenarios they might need to utilise or showcase skills.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buFont typeface="Symbol" panose="05050102010706020507" pitchFamily="18" charset="2"/>
              <a:buChar char=""/>
              <a:tabLst>
                <a:tab pos="228600" algn="l"/>
              </a:tabLst>
            </a:pPr>
            <a:r>
              <a:rPr lang="en-GB" sz="1800" dirty="0">
                <a:solidFill>
                  <a:srgbClr val="7030A0"/>
                </a:solidFill>
                <a:effectLst/>
                <a:latin typeface="Arial" panose="020B0604020202020204" pitchFamily="34" charset="0"/>
                <a:ea typeface="Calibri" panose="020F0502020204030204" pitchFamily="34" charset="0"/>
                <a:cs typeface="Arial" panose="020B0604020202020204" pitchFamily="34" charset="0"/>
              </a:rPr>
              <a:t>Maths lessons – problem solving, Science experiments – attention to detail</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buFont typeface="Symbol" panose="05050102010706020507" pitchFamily="18" charset="2"/>
              <a:buChar char=""/>
              <a:tabLst>
                <a:tab pos="228600" algn="l"/>
              </a:tabLst>
            </a:pPr>
            <a:r>
              <a:rPr lang="en-GB" sz="1800" dirty="0">
                <a:solidFill>
                  <a:srgbClr val="7030A0"/>
                </a:solidFill>
                <a:effectLst/>
                <a:latin typeface="Arial" panose="020B0604020202020204" pitchFamily="34" charset="0"/>
                <a:ea typeface="Calibri" panose="020F0502020204030204" pitchFamily="34" charset="0"/>
                <a:cs typeface="Arial" panose="020B0604020202020204" pitchFamily="34" charset="0"/>
              </a:rPr>
              <a:t>Making choices: GCSE subjects – are your singing and creative skills particularly good? Maybe Music could be an option. Or perhaps you are a caring person with good essay writing skills – Health and Social Care, a coursework based subject, might be for you!</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buFont typeface="Symbol" panose="05050102010706020507" pitchFamily="18" charset="2"/>
              <a:buChar char=""/>
              <a:tabLst>
                <a:tab pos="228600" algn="l"/>
              </a:tabLst>
            </a:pPr>
            <a:r>
              <a:rPr lang="en-GB" sz="1800" dirty="0">
                <a:solidFill>
                  <a:srgbClr val="7030A0"/>
                </a:solidFill>
                <a:effectLst/>
                <a:latin typeface="Arial" panose="020B0604020202020204" pitchFamily="34" charset="0"/>
                <a:ea typeface="Calibri" panose="020F0502020204030204" pitchFamily="34" charset="0"/>
                <a:cs typeface="Arial" panose="020B0604020202020204" pitchFamily="34" charset="0"/>
              </a:rPr>
              <a:t>Within Level 2 &amp; 3 qualifications (such as GCSEs, T-Levels etc.) – GCSE English speaking and listening examination; PE – teamwork, leadership, practical and analytical understanding in your practical assessment; General assessment preparation requires organisation and motivation and time management.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buFont typeface="Symbol" panose="05050102010706020507" pitchFamily="18" charset="2"/>
              <a:buChar char=""/>
              <a:tabLst>
                <a:tab pos="228600" algn="l"/>
              </a:tabLst>
            </a:pPr>
            <a:r>
              <a:rPr lang="en-GB" sz="1800" dirty="0">
                <a:solidFill>
                  <a:srgbClr val="7030A0"/>
                </a:solidFill>
                <a:effectLst/>
                <a:latin typeface="Arial" panose="020B0604020202020204" pitchFamily="34" charset="0"/>
                <a:ea typeface="Calibri" panose="020F0502020204030204" pitchFamily="34" charset="0"/>
                <a:cs typeface="Arial" panose="020B0604020202020204" pitchFamily="34" charset="0"/>
              </a:rPr>
              <a:t>Applying for HE/jobs – presentation skills, portfolio (to talk and demonstrate the skills you have in various formats), interview questions – providing examples of your skills/qualities in action!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13</a:t>
            </a:fld>
            <a:endParaRPr lang="en-GB"/>
          </a:p>
        </p:txBody>
      </p:sp>
    </p:spTree>
    <p:extLst>
      <p:ext uri="{BB962C8B-B14F-4D97-AF65-F5344CB8AC3E}">
        <p14:creationId xmlns:p14="http://schemas.microsoft.com/office/powerpoint/2010/main" val="7023983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Why did we do that?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Explain the reasoning behind the activity the students just took part in, and that it’s often easier to recognise someone else’s skills than your own.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effectLst/>
                <a:latin typeface="Arial" panose="020B0604020202020204" pitchFamily="34" charset="0"/>
                <a:ea typeface="Arial" panose="020B0604020202020204" pitchFamily="34" charset="0"/>
                <a:cs typeface="Arial" panose="020B0604020202020204" pitchFamily="34" charset="0"/>
              </a:rPr>
              <a:t>By this point the students should be beginning to realise that a lot of people share the same skills, but it’s being able to identify and showcase these that might separate one person from another within a HE application or job interview.</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14</a:t>
            </a:fld>
            <a:endParaRPr lang="en-GB"/>
          </a:p>
        </p:txBody>
      </p:sp>
    </p:spTree>
    <p:extLst>
      <p:ext uri="{BB962C8B-B14F-4D97-AF65-F5344CB8AC3E}">
        <p14:creationId xmlns:p14="http://schemas.microsoft.com/office/powerpoint/2010/main" val="471158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Identifying our skills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Read the bullet points on the slide.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Ask the group what would make an employer/admissions department choose them over their friend?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Use the clicker to reveal the answer ‘being able to sell yourself’.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effectLst/>
                <a:latin typeface="Arial" panose="020B0604020202020204" pitchFamily="34" charset="0"/>
                <a:ea typeface="Arial" panose="020B0604020202020204" pitchFamily="34" charset="0"/>
                <a:cs typeface="Arial" panose="020B0604020202020204" pitchFamily="34" charset="0"/>
              </a:rPr>
              <a:t>Reiterate the point that students need to be able to sell/advertise themselves (skills/qualities) to show that they are strong candidates for the job/course they are applying for.</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15</a:t>
            </a:fld>
            <a:endParaRPr lang="en-GB"/>
          </a:p>
        </p:txBody>
      </p:sp>
    </p:spTree>
    <p:extLst>
      <p:ext uri="{BB962C8B-B14F-4D97-AF65-F5344CB8AC3E}">
        <p14:creationId xmlns:p14="http://schemas.microsoft.com/office/powerpoint/2010/main" val="14959820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What do these three people have in common?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Ask the students the question and wait for answers/ideas.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00B0F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Click to reveal the answer: Maths skills.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00B0F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Explain how Maths skills are used within all of these roles.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effectLst/>
                <a:latin typeface="Arial" panose="020B0604020202020204" pitchFamily="34" charset="0"/>
                <a:ea typeface="Arial" panose="020B0604020202020204" pitchFamily="34" charset="0"/>
                <a:cs typeface="Arial" panose="020B0604020202020204" pitchFamily="34" charset="0"/>
              </a:rPr>
              <a:t>Some examples: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buFont typeface="Symbol" panose="05050102010706020507" pitchFamily="18" charset="2"/>
              <a:buChar char=""/>
            </a:pPr>
            <a:r>
              <a:rPr lang="en-GB" sz="1800" dirty="0">
                <a:effectLst/>
                <a:latin typeface="Arial" panose="020B0604020202020204" pitchFamily="34" charset="0"/>
                <a:ea typeface="Arial" panose="020B0604020202020204" pitchFamily="34" charset="0"/>
                <a:cs typeface="Arial" panose="020B0604020202020204" pitchFamily="34" charset="0"/>
              </a:rPr>
              <a:t>A snooker player calculates/estimates angles needed to pot a ball and score the most points in the shortest time possible (Newton's Law!).</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buFont typeface="Symbol" panose="05050102010706020507" pitchFamily="18" charset="2"/>
              <a:buChar char=""/>
            </a:pPr>
            <a:r>
              <a:rPr lang="en-GB" sz="1800" dirty="0">
                <a:effectLst/>
                <a:latin typeface="Arial" panose="020B0604020202020204" pitchFamily="34" charset="0"/>
                <a:ea typeface="Arial" panose="020B0604020202020204" pitchFamily="34" charset="0"/>
                <a:cs typeface="Arial" panose="020B0604020202020204" pitchFamily="34" charset="0"/>
              </a:rPr>
              <a:t>A construction worker uses maths such as Pythagoras’ theorem and trigonometry to work out where they may need to position equipment safely during construction of a building, as well as what might be the strongest/safest joints/shapes to build in.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buFont typeface="Symbol" panose="05050102010706020507" pitchFamily="18" charset="2"/>
              <a:buChar char=""/>
            </a:pPr>
            <a:r>
              <a:rPr lang="en-GB" sz="1800" dirty="0">
                <a:effectLst/>
                <a:latin typeface="Arial" panose="020B0604020202020204" pitchFamily="34" charset="0"/>
                <a:ea typeface="Arial" panose="020B0604020202020204" pitchFamily="34" charset="0"/>
                <a:cs typeface="Arial" panose="020B0604020202020204" pitchFamily="34" charset="0"/>
              </a:rPr>
              <a:t>A teacher has to count up marks, calculate averages, analyse data trends, and also be able to teach Maths!</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16</a:t>
            </a:fld>
            <a:endParaRPr lang="en-GB"/>
          </a:p>
        </p:txBody>
      </p:sp>
    </p:spTree>
    <p:extLst>
      <p:ext uri="{BB962C8B-B14F-4D97-AF65-F5344CB8AC3E}">
        <p14:creationId xmlns:p14="http://schemas.microsoft.com/office/powerpoint/2010/main" val="7665092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Accounting and Finance…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Ask the students the question and wait for ideas/answers.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Give them a minute to discuss with the person next to them and feedback.</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Click to reveal the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00B0F0"/>
                </a:solidFill>
                <a:effectLst/>
                <a:latin typeface="Arial" panose="020B0604020202020204" pitchFamily="34" charset="0"/>
                <a:ea typeface="Arial" panose="020B0604020202020204" pitchFamily="34" charset="0"/>
                <a:cs typeface="Arial" panose="020B0604020202020204" pitchFamily="34" charset="0"/>
              </a:rPr>
              <a:t>Accounting and Finance is the 5th top professional job for students who studied… History!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00B0F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00B0F0"/>
                </a:solidFill>
                <a:effectLst/>
                <a:latin typeface="Arial" panose="020B0604020202020204" pitchFamily="34" charset="0"/>
                <a:ea typeface="Arial" panose="020B0604020202020204" pitchFamily="34" charset="0"/>
                <a:cs typeface="Arial" panose="020B0604020202020204" pitchFamily="34" charset="0"/>
              </a:rPr>
              <a:t> But Why do History graduates often end up in Accounting and Finance jobs?!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Use the clicker to reveal a list of skills and ask the students why they might be on the board.</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Move onto the next slide.</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17</a:t>
            </a:fld>
            <a:endParaRPr lang="en-GB"/>
          </a:p>
        </p:txBody>
      </p:sp>
    </p:spTree>
    <p:extLst>
      <p:ext uri="{BB962C8B-B14F-4D97-AF65-F5344CB8AC3E}">
        <p14:creationId xmlns:p14="http://schemas.microsoft.com/office/powerpoint/2010/main" val="29528362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Transferable Skills!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Use the clicker to reveal the definition of transferable skills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00B0F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00B0F0"/>
                </a:solidFill>
                <a:effectLst/>
                <a:latin typeface="Arial" panose="020B0604020202020204" pitchFamily="34" charset="0"/>
                <a:ea typeface="Arial" panose="020B0604020202020204" pitchFamily="34" charset="0"/>
                <a:cs typeface="Arial" panose="020B0604020202020204" pitchFamily="34" charset="0"/>
              </a:rPr>
              <a:t>Historians often have to handle data when working with historical records, but so do accountants when they are handling people’s accounts and working out how much tax they have to pay. Similarly, financial advisors have to analyse information so that they can give accurate advice to companies. In the same way, history students analyse historical records in order to know as much detail as possible about historical events and periods and be able to write essays based on this.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00B0F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If you have time, you may find this section of the session useful to discuss the importance of all their current subjects, the skills they’ll be acquiring during those lessons and how this could be helpful in the future.</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18</a:t>
            </a:fld>
            <a:endParaRPr lang="en-GB"/>
          </a:p>
        </p:txBody>
      </p:sp>
    </p:spTree>
    <p:extLst>
      <p:ext uri="{BB962C8B-B14F-4D97-AF65-F5344CB8AC3E}">
        <p14:creationId xmlns:p14="http://schemas.microsoft.com/office/powerpoint/2010/main" val="29131595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When making an application…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Calibri" panose="020F0502020204030204" pitchFamily="34" charset="0"/>
                <a:cs typeface="Arial" panose="020B0604020202020204" pitchFamily="34" charset="0"/>
              </a:rPr>
              <a:t>Read through the slide and Highlight the importance of being able to identify your skills and how often they will be transferable to many different situations.</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19</a:t>
            </a:fld>
            <a:endParaRPr lang="en-GB"/>
          </a:p>
        </p:txBody>
      </p:sp>
    </p:spTree>
    <p:extLst>
      <p:ext uri="{BB962C8B-B14F-4D97-AF65-F5344CB8AC3E}">
        <p14:creationId xmlns:p14="http://schemas.microsoft.com/office/powerpoint/2010/main" val="1042897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solidFill>
                  <a:srgbClr val="00B0F0"/>
                </a:solidFill>
                <a:effectLst/>
                <a:latin typeface="Arial" panose="020B0604020202020204" pitchFamily="34" charset="0"/>
                <a:ea typeface="Arial" panose="020B0604020202020204" pitchFamily="34" charset="0"/>
                <a:cs typeface="Arial" panose="020B0604020202020204" pitchFamily="34" charset="0"/>
              </a:rPr>
              <a:t>We’re going to start off with an activity. See if you can identify how it links to today’s session.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Ask students what they would pick between the options on the screen. You can ask students to stand up and move to the left/right of their room for each answer, or keep them seated and do hands up, hands down. The aim is to get them thinking about choices and unique selling points.</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BC0D0A49-8B9A-42AE-BB21-84D241A1D515}" type="slidenum">
              <a:rPr lang="en-GB" smtClean="0"/>
              <a:t>2</a:t>
            </a:fld>
            <a:endParaRPr lang="en-GB"/>
          </a:p>
        </p:txBody>
      </p:sp>
    </p:spTree>
    <p:extLst>
      <p:ext uri="{BB962C8B-B14F-4D97-AF65-F5344CB8AC3E}">
        <p14:creationId xmlns:p14="http://schemas.microsoft.com/office/powerpoint/2010/main" val="6233948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Techniques you can use (1)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Read through the meaning of PEEL on the slide.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00B0F0"/>
                </a:solidFill>
                <a:effectLst/>
                <a:latin typeface="Arial" panose="020B0604020202020204" pitchFamily="34" charset="0"/>
                <a:ea typeface="Arial" panose="020B0604020202020204" pitchFamily="34" charset="0"/>
                <a:cs typeface="Arial" panose="020B0604020202020204" pitchFamily="34" charset="0"/>
              </a:rPr>
              <a:t>By using this model you ensure you don’t miss any of the key details that might be relevant when explaining your skills and selling yourself within a job application or personal statement for Higher Education.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126202-FE3F-4F47-AC27-C186F2BC75D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76409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Techniques you can use (2)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Read through the meaning of STAR on the slide.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00B0F0"/>
                </a:solidFill>
                <a:effectLst/>
                <a:latin typeface="Arial" panose="020B0604020202020204" pitchFamily="34" charset="0"/>
                <a:ea typeface="Arial" panose="020B0604020202020204" pitchFamily="34" charset="0"/>
                <a:cs typeface="Arial" panose="020B0604020202020204" pitchFamily="34" charset="0"/>
              </a:rPr>
              <a:t>STAR is a fantastic model for explaining your abilities to someone. You might use this in an interview to make sure you explain your skills and link them to examples clearly, or similarly, when talking through a portfolio of your work, which is necessary for some HE courses. Rehearsing short paragraphs that you can then apply to interview questions is helpful if you are a bit nervous and don’t like being put on the spot!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00B0F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126202-FE3F-4F47-AC27-C186F2BC75D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551713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Apprenticeship/job requirements examples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00B0F0"/>
                </a:solidFill>
                <a:effectLst/>
                <a:latin typeface="Arial" panose="020B0604020202020204" pitchFamily="34" charset="0"/>
                <a:ea typeface="Arial" panose="020B0604020202020204" pitchFamily="34" charset="0"/>
                <a:cs typeface="Arial" panose="020B0604020202020204" pitchFamily="34" charset="0"/>
              </a:rPr>
              <a:t>Identify the skills (yellow) and qualities (orange) required for these apprenticeships.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00B0F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effectLst/>
                <a:latin typeface="Arial" panose="020B0604020202020204" pitchFamily="34" charset="0"/>
                <a:ea typeface="Arial" panose="020B0604020202020204" pitchFamily="34" charset="0"/>
                <a:cs typeface="Arial" panose="020B0604020202020204" pitchFamily="34" charset="0"/>
              </a:rPr>
              <a:t>The aim of this slide is to consolidate what the rest of the session has led up to: being able to recognise your skills, talk about them confidently and advertise yourself in an application/interview. Students should now recognise the importance of this, and these examples offer insight into how this would translate into a job application/the kinds of things employers/admissions departments look for in a candidate.</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22</a:t>
            </a:fld>
            <a:endParaRPr lang="en-GB"/>
          </a:p>
        </p:txBody>
      </p:sp>
    </p:spTree>
    <p:extLst>
      <p:ext uri="{BB962C8B-B14F-4D97-AF65-F5344CB8AC3E}">
        <p14:creationId xmlns:p14="http://schemas.microsoft.com/office/powerpoint/2010/main" val="31019379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Summary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Summarise session with points on slide.</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250063D-7C6B-46C9-AD73-C11EFE044ED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4516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a:effectLst/>
                <a:latin typeface="Arial" panose="020B0604020202020204" pitchFamily="34" charset="0"/>
                <a:ea typeface="Arial" panose="020B0604020202020204" pitchFamily="34" charset="0"/>
                <a:cs typeface="Times New Roman" panose="02020603050405020304" pitchFamily="18" charset="0"/>
              </a:rPr>
              <a:t>Session aims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r>
              <a:rPr lang="en-GB" sz="1800" b="1">
                <a:effectLst/>
                <a:latin typeface="Arial" panose="020B0604020202020204" pitchFamily="34" charset="0"/>
                <a:ea typeface="Arial" panose="020B0604020202020204" pitchFamily="34" charset="0"/>
                <a:cs typeface="Times New Roman" panose="02020603050405020304" pitchFamily="18" charset="0"/>
              </a:rPr>
              <a:t> </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r>
              <a:rPr lang="en-GB" sz="1800">
                <a:solidFill>
                  <a:srgbClr val="7030A0"/>
                </a:solidFill>
                <a:effectLst/>
                <a:latin typeface="Arial" panose="020B0604020202020204" pitchFamily="34" charset="0"/>
                <a:ea typeface="Arial" panose="020B0604020202020204" pitchFamily="34" charset="0"/>
              </a:rPr>
              <a:t>Explain session aims to students</a:t>
            </a:r>
            <a:endParaRPr lang="en-GB"/>
          </a:p>
        </p:txBody>
      </p:sp>
      <p:sp>
        <p:nvSpPr>
          <p:cNvPr id="4" name="Slide Number Placeholder 3"/>
          <p:cNvSpPr>
            <a:spLocks noGrp="1"/>
          </p:cNvSpPr>
          <p:nvPr>
            <p:ph type="sldNum" sz="quarter" idx="5"/>
          </p:nvPr>
        </p:nvSpPr>
        <p:spPr/>
        <p:txBody>
          <a:bodyPr/>
          <a:lstStyle/>
          <a:p>
            <a:fld id="{1250063D-7C6B-46C9-AD73-C11EFE044ED3}" type="slidenum">
              <a:rPr lang="en-GB" smtClean="0"/>
              <a:t>3</a:t>
            </a:fld>
            <a:endParaRPr lang="en-GB"/>
          </a:p>
        </p:txBody>
      </p:sp>
    </p:spTree>
    <p:extLst>
      <p:ext uri="{BB962C8B-B14F-4D97-AF65-F5344CB8AC3E}">
        <p14:creationId xmlns:p14="http://schemas.microsoft.com/office/powerpoint/2010/main" val="920784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What were your choices based 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Ask students </a:t>
            </a:r>
            <a:r>
              <a:rPr lang="en-GB" sz="1800" b="1" dirty="0">
                <a:solidFill>
                  <a:srgbClr val="7030A0"/>
                </a:solidFill>
                <a:effectLst/>
                <a:latin typeface="Arial" panose="020B0604020202020204" pitchFamily="34" charset="0"/>
                <a:ea typeface="Arial" panose="020B0604020202020204" pitchFamily="34" charset="0"/>
                <a:cs typeface="Arial" panose="020B0604020202020204" pitchFamily="34" charset="0"/>
              </a:rPr>
              <a:t>why </a:t>
            </a:r>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they made the decisions they did in the first five activity. What made one product/brand a better option?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effectLst/>
                <a:latin typeface="Arial" panose="020B0604020202020204" pitchFamily="34" charset="0"/>
                <a:ea typeface="Arial" panose="020B0604020202020204" pitchFamily="34" charset="0"/>
              </a:rPr>
              <a:t>Students should be considering the unique selling proposition (USP) of the item.  The purpose of this activity is to highlight that whilst fundamentally the items are the same – they have elements which are unique, which are highlighted in the brand’s marketing to consumers.  When considering applying for future study and work, students will need to consider what their USPs are and how best they can articulate that to their consumer...the employer.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4</a:t>
            </a:fld>
            <a:endParaRPr lang="en-GB"/>
          </a:p>
        </p:txBody>
      </p:sp>
    </p:spTree>
    <p:extLst>
      <p:ext uri="{BB962C8B-B14F-4D97-AF65-F5344CB8AC3E}">
        <p14:creationId xmlns:p14="http://schemas.microsoft.com/office/powerpoint/2010/main" val="2117411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What is a Skill?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Calibri" panose="020F0502020204030204" pitchFamily="34" charset="0"/>
              </a:rPr>
              <a:t>Ask for a volunteer to define what a skill is, then follow by reading out the definition.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5</a:t>
            </a:fld>
            <a:endParaRPr lang="en-GB"/>
          </a:p>
        </p:txBody>
      </p:sp>
    </p:spTree>
    <p:extLst>
      <p:ext uri="{BB962C8B-B14F-4D97-AF65-F5344CB8AC3E}">
        <p14:creationId xmlns:p14="http://schemas.microsoft.com/office/powerpoint/2010/main" val="1350958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Calibri" panose="020F0502020204030204" pitchFamily="34" charset="0"/>
                <a:cs typeface="Arial" panose="020B0604020202020204" pitchFamily="34" charset="0"/>
              </a:rPr>
              <a:t>What is a quality?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Calibri" panose="020F0502020204030204" pitchFamily="34" charset="0"/>
                <a:cs typeface="Arial" panose="020B0604020202020204" pitchFamily="34" charset="0"/>
              </a:rPr>
              <a:t>Ask for a volunteer to define what a quality is, then follow by reading out the definition.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00B0F0"/>
                </a:solidFill>
                <a:effectLst/>
                <a:latin typeface="Arial" panose="020B060402020202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Calibri" panose="020F0502020204030204" pitchFamily="34" charset="0"/>
              </a:rPr>
              <a:t>Explain to students that these are their USPs which will help them to achieve their future work/educational goals.  During the next activities, provide time to students to consider what these are – it can be more difficult at first, so you may want to provide some examples to start them off.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6</a:t>
            </a:fld>
            <a:endParaRPr lang="en-GB"/>
          </a:p>
        </p:txBody>
      </p:sp>
    </p:spTree>
    <p:extLst>
      <p:ext uri="{BB962C8B-B14F-4D97-AF65-F5344CB8AC3E}">
        <p14:creationId xmlns:p14="http://schemas.microsoft.com/office/powerpoint/2010/main" val="23229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What skills and qualities can you think of?</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Give the students 2 minutes to think of as many examples of skills and qualities as they can. Encourage them to write these down, walk around the room and prompt students if needed.</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7</a:t>
            </a:fld>
            <a:endParaRPr lang="en-GB"/>
          </a:p>
        </p:txBody>
      </p:sp>
    </p:spTree>
    <p:extLst>
      <p:ext uri="{BB962C8B-B14F-4D97-AF65-F5344CB8AC3E}">
        <p14:creationId xmlns:p14="http://schemas.microsoft.com/office/powerpoint/2010/main" val="24411773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Choose nine skills/qualities…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Ask the group if everyone who took part in the last activity could think of at least 9 skills/qualities. If any students didn’t quite reach 9, encourage them to think of 9 in total to use in the next task.</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kern="1200" dirty="0">
                <a:solidFill>
                  <a:srgbClr val="7030A0"/>
                </a:solidFill>
                <a:effectLst/>
                <a:latin typeface="Arial" panose="020B0604020202020204" pitchFamily="34" charset="0"/>
                <a:ea typeface="+mn-ea"/>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8</a:t>
            </a:fld>
            <a:endParaRPr lang="en-GB"/>
          </a:p>
        </p:txBody>
      </p:sp>
    </p:spTree>
    <p:extLst>
      <p:ext uri="{BB962C8B-B14F-4D97-AF65-F5344CB8AC3E}">
        <p14:creationId xmlns:p14="http://schemas.microsoft.com/office/powerpoint/2010/main" val="12560619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dirty="0">
                <a:effectLst/>
                <a:latin typeface="Arial" panose="020B0604020202020204" pitchFamily="34" charset="0"/>
                <a:ea typeface="Arial" panose="020B0604020202020204" pitchFamily="34" charset="0"/>
                <a:cs typeface="Arial" panose="020B0604020202020204" pitchFamily="34" charset="0"/>
              </a:rPr>
              <a:t>Activity – Skills bingo!</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b="1" dirty="0">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Read through the slide and ensure the students understand the task. Ensure each student has filled out their bingo card with 9 skills or qualities and that they understand they can only write their signature on someone else’s bingo card once.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When the first student shouts bingo, ask them to read out the skills they wrote on their card, and which of their classmates they matched which skill with.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This activity will show students that they have similar skills to their peers (which we’ll discuss in more detail later). This activity also allows them to practice their networking and communication skills which will be highlighted on the next slide.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GB" sz="1800" dirty="0">
                <a:solidFill>
                  <a:srgbClr val="7030A0"/>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1250063D-7C6B-46C9-AD73-C11EFE044ED3}" type="slidenum">
              <a:rPr lang="en-GB" smtClean="0"/>
              <a:t>9</a:t>
            </a:fld>
            <a:endParaRPr lang="en-GB"/>
          </a:p>
        </p:txBody>
      </p:sp>
    </p:spTree>
    <p:extLst>
      <p:ext uri="{BB962C8B-B14F-4D97-AF65-F5344CB8AC3E}">
        <p14:creationId xmlns:p14="http://schemas.microsoft.com/office/powerpoint/2010/main" val="527618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921389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2056111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709514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669984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9/28/2023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309679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9/28/2023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286335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827176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98527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432387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466477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806588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8744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9/28/2023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9/28/2023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9/28/2023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9/28/2023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42526653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4.svg"/><Relationship Id="rId11" Type="http://schemas.openxmlformats.org/officeDocument/2006/relationships/image" Target="../media/image21.png"/><Relationship Id="rId5" Type="http://schemas.openxmlformats.org/officeDocument/2006/relationships/image" Target="../media/image3.png"/><Relationship Id="rId10" Type="http://schemas.openxmlformats.org/officeDocument/2006/relationships/image" Target="../media/image20.jpeg"/><Relationship Id="rId4" Type="http://schemas.openxmlformats.org/officeDocument/2006/relationships/image" Target="../media/image2.svg"/><Relationship Id="rId9"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4.svg"/></Relationships>
</file>

<file path=ppt/slides/_rels/slide12.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3.png"/><Relationship Id="rId7" Type="http://schemas.openxmlformats.org/officeDocument/2006/relationships/image" Target="../media/image2.svg"/><Relationship Id="rId12" Type="http://schemas.openxmlformats.org/officeDocument/2006/relationships/image" Target="../media/image26.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png"/><Relationship Id="rId11" Type="http://schemas.openxmlformats.org/officeDocument/2006/relationships/image" Target="../media/image25.png"/><Relationship Id="rId5" Type="http://schemas.openxmlformats.org/officeDocument/2006/relationships/image" Target="../media/image9.png"/><Relationship Id="rId15" Type="http://schemas.openxmlformats.org/officeDocument/2006/relationships/image" Target="../media/image29.png"/><Relationship Id="rId10" Type="http://schemas.openxmlformats.org/officeDocument/2006/relationships/image" Target="../media/image24.jpeg"/><Relationship Id="rId4" Type="http://schemas.openxmlformats.org/officeDocument/2006/relationships/image" Target="../media/image4.svg"/><Relationship Id="rId9" Type="http://schemas.openxmlformats.org/officeDocument/2006/relationships/image" Target="../media/image23.jpeg"/><Relationship Id="rId14" Type="http://schemas.openxmlformats.org/officeDocument/2006/relationships/image" Target="../media/image28.png"/></Relationships>
</file>

<file path=ppt/slides/_rels/slide13.xml.rels><?xml version="1.0" encoding="UTF-8" standalone="yes"?>
<Relationships xmlns="http://schemas.openxmlformats.org/package/2006/relationships"><Relationship Id="rId8" Type="http://schemas.openxmlformats.org/officeDocument/2006/relationships/image" Target="../media/image30.jpeg"/><Relationship Id="rId13" Type="http://schemas.openxmlformats.org/officeDocument/2006/relationships/image" Target="../media/image28.png"/><Relationship Id="rId3" Type="http://schemas.openxmlformats.org/officeDocument/2006/relationships/image" Target="../media/image3.png"/><Relationship Id="rId7" Type="http://schemas.openxmlformats.org/officeDocument/2006/relationships/image" Target="../media/image2.svg"/><Relationship Id="rId12" Type="http://schemas.openxmlformats.org/officeDocument/2006/relationships/image" Target="../media/image33.png"/><Relationship Id="rId2" Type="http://schemas.openxmlformats.org/officeDocument/2006/relationships/notesSlide" Target="../notesSlides/notesSlide13.xml"/><Relationship Id="rId16" Type="http://schemas.openxmlformats.org/officeDocument/2006/relationships/image" Target="../media/image36.jpeg"/><Relationship Id="rId1" Type="http://schemas.openxmlformats.org/officeDocument/2006/relationships/slideLayout" Target="../slideLayouts/slideLayout7.xml"/><Relationship Id="rId6" Type="http://schemas.openxmlformats.org/officeDocument/2006/relationships/image" Target="../media/image1.png"/><Relationship Id="rId11" Type="http://schemas.openxmlformats.org/officeDocument/2006/relationships/image" Target="../media/image32.jpeg"/><Relationship Id="rId5" Type="http://schemas.openxmlformats.org/officeDocument/2006/relationships/image" Target="../media/image9.png"/><Relationship Id="rId15" Type="http://schemas.openxmlformats.org/officeDocument/2006/relationships/image" Target="../media/image35.png"/><Relationship Id="rId10" Type="http://schemas.openxmlformats.org/officeDocument/2006/relationships/image" Target="../media/image27.png"/><Relationship Id="rId4" Type="http://schemas.openxmlformats.org/officeDocument/2006/relationships/image" Target="../media/image4.svg"/><Relationship Id="rId9" Type="http://schemas.openxmlformats.org/officeDocument/2006/relationships/image" Target="../media/image31.png"/><Relationship Id="rId14" Type="http://schemas.openxmlformats.org/officeDocument/2006/relationships/image" Target="../media/image3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sv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1.xml"/><Relationship Id="rId3" Type="http://schemas.openxmlformats.org/officeDocument/2006/relationships/image" Target="../media/image3.png"/><Relationship Id="rId7" Type="http://schemas.openxmlformats.org/officeDocument/2006/relationships/image" Target="../media/image2.svg"/><Relationship Id="rId12"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png"/><Relationship Id="rId11" Type="http://schemas.openxmlformats.org/officeDocument/2006/relationships/diagramColors" Target="../diagrams/colors1.xml"/><Relationship Id="rId5" Type="http://schemas.openxmlformats.org/officeDocument/2006/relationships/image" Target="../media/image9.png"/><Relationship Id="rId10" Type="http://schemas.openxmlformats.org/officeDocument/2006/relationships/diagramQuickStyle" Target="../diagrams/quickStyle1.xml"/><Relationship Id="rId4" Type="http://schemas.openxmlformats.org/officeDocument/2006/relationships/image" Target="../media/image4.svg"/><Relationship Id="rId9"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png"/><Relationship Id="rId7" Type="http://schemas.openxmlformats.org/officeDocument/2006/relationships/image" Target="../media/image2.sv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9.png"/><Relationship Id="rId4" Type="http://schemas.openxmlformats.org/officeDocument/2006/relationships/image" Target="../media/image4.sv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sv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9.png"/><Relationship Id="rId4" Type="http://schemas.openxmlformats.org/officeDocument/2006/relationships/image" Target="../media/image4.sv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sv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7.jpeg"/><Relationship Id="rId7" Type="http://schemas.openxmlformats.org/officeDocument/2006/relationships/image" Target="../media/image2.sv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png"/><Relationship Id="rId11" Type="http://schemas.openxmlformats.org/officeDocument/2006/relationships/image" Target="../media/image13.png"/><Relationship Id="rId5" Type="http://schemas.openxmlformats.org/officeDocument/2006/relationships/image" Target="../media/image9.png"/><Relationship Id="rId10" Type="http://schemas.openxmlformats.org/officeDocument/2006/relationships/image" Target="../media/image12.png"/><Relationship Id="rId4" Type="http://schemas.openxmlformats.org/officeDocument/2006/relationships/image" Target="../media/image8.jpeg"/><Relationship Id="rId9"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3.xml"/><Relationship Id="rId5" Type="http://schemas.openxmlformats.org/officeDocument/2006/relationships/image" Target="../media/image5.png"/><Relationship Id="rId4" Type="http://schemas.openxmlformats.org/officeDocument/2006/relationships/image" Target="../media/image4.sv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3.xml"/><Relationship Id="rId5" Type="http://schemas.openxmlformats.org/officeDocument/2006/relationships/image" Target="../media/image5.png"/><Relationship Id="rId4" Type="http://schemas.openxmlformats.org/officeDocument/2006/relationships/image" Target="../media/image4.svg"/></Relationships>
</file>

<file path=ppt/slides/_rels/slide22.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png"/><Relationship Id="rId7" Type="http://schemas.openxmlformats.org/officeDocument/2006/relationships/image" Target="../media/image2.sv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png"/><Relationship Id="rId11" Type="http://schemas.openxmlformats.org/officeDocument/2006/relationships/image" Target="../media/image44.jpeg"/><Relationship Id="rId5" Type="http://schemas.openxmlformats.org/officeDocument/2006/relationships/image" Target="../media/image9.png"/><Relationship Id="rId10" Type="http://schemas.openxmlformats.org/officeDocument/2006/relationships/image" Target="../media/image43.png"/><Relationship Id="rId4" Type="http://schemas.openxmlformats.org/officeDocument/2006/relationships/image" Target="../media/image4.svg"/><Relationship Id="rId9" Type="http://schemas.openxmlformats.org/officeDocument/2006/relationships/image" Target="../media/image42.jpe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sv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3.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9.png"/><Relationship Id="rId4" Type="http://schemas.openxmlformats.org/officeDocument/2006/relationships/image" Target="../media/image4.svg"/></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3.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9.png"/><Relationship Id="rId4" Type="http://schemas.openxmlformats.org/officeDocument/2006/relationships/image" Target="../media/image4.sv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9.png"/><Relationship Id="rId4" Type="http://schemas.openxmlformats.org/officeDocument/2006/relationships/image" Target="../media/image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13156258" y="2920352"/>
            <a:ext cx="8464882" cy="12919485"/>
            <a:chOff x="0" y="0"/>
            <a:chExt cx="2229434" cy="3402663"/>
          </a:xfrm>
        </p:grpSpPr>
        <p:sp>
          <p:nvSpPr>
            <p:cNvPr id="3" name="Freeform 3"/>
            <p:cNvSpPr/>
            <p:nvPr/>
          </p:nvSpPr>
          <p:spPr>
            <a:xfrm>
              <a:off x="0" y="0"/>
              <a:ext cx="2229434" cy="3402663"/>
            </a:xfrm>
            <a:custGeom>
              <a:avLst/>
              <a:gdLst/>
              <a:ahLst/>
              <a:cxnLst/>
              <a:rect l="l" t="t" r="r" b="b"/>
              <a:pathLst>
                <a:path w="2229434" h="3402663">
                  <a:moveTo>
                    <a:pt x="0" y="0"/>
                  </a:moveTo>
                  <a:lnTo>
                    <a:pt x="2229434" y="0"/>
                  </a:lnTo>
                  <a:lnTo>
                    <a:pt x="2229434" y="3402663"/>
                  </a:lnTo>
                  <a:lnTo>
                    <a:pt x="0" y="3402663"/>
                  </a:lnTo>
                  <a:close/>
                </a:path>
              </a:pathLst>
            </a:custGeom>
            <a:solidFill>
              <a:srgbClr val="85A84C">
                <a:alpha val="19608"/>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5" name="Group 5"/>
          <p:cNvGrpSpPr/>
          <p:nvPr/>
        </p:nvGrpSpPr>
        <p:grpSpPr>
          <a:xfrm rot="2700000">
            <a:off x="12532852" y="-2048638"/>
            <a:ext cx="6393015" cy="3539992"/>
            <a:chOff x="0" y="0"/>
            <a:chExt cx="1683757" cy="932344"/>
          </a:xfrm>
        </p:grpSpPr>
        <p:sp>
          <p:nvSpPr>
            <p:cNvPr id="6" name="Freeform 6"/>
            <p:cNvSpPr/>
            <p:nvPr/>
          </p:nvSpPr>
          <p:spPr>
            <a:xfrm>
              <a:off x="0" y="0"/>
              <a:ext cx="1683757" cy="932344"/>
            </a:xfrm>
            <a:custGeom>
              <a:avLst/>
              <a:gdLst/>
              <a:ahLst/>
              <a:cxnLst/>
              <a:rect l="l" t="t" r="r" b="b"/>
              <a:pathLst>
                <a:path w="1683757" h="932344">
                  <a:moveTo>
                    <a:pt x="0" y="0"/>
                  </a:moveTo>
                  <a:lnTo>
                    <a:pt x="1683757" y="0"/>
                  </a:lnTo>
                  <a:lnTo>
                    <a:pt x="1683757" y="932344"/>
                  </a:lnTo>
                  <a:lnTo>
                    <a:pt x="0" y="932344"/>
                  </a:lnTo>
                  <a:close/>
                </a:path>
              </a:pathLst>
            </a:custGeom>
            <a:solidFill>
              <a:srgbClr val="85A84C">
                <a:alpha val="80000"/>
              </a:srgbClr>
            </a:solidFill>
          </p:spPr>
          <p:txBody>
            <a:bodyPr/>
            <a:lstStyle/>
            <a:p>
              <a:endParaRPr lang="en-US"/>
            </a:p>
          </p:txBody>
        </p:sp>
        <p:sp>
          <p:nvSpPr>
            <p:cNvPr id="7" name="TextBox 7"/>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8" name="Group 8"/>
          <p:cNvGrpSpPr/>
          <p:nvPr/>
        </p:nvGrpSpPr>
        <p:grpSpPr>
          <a:xfrm rot="2700000">
            <a:off x="10116975" y="1982570"/>
            <a:ext cx="6321885" cy="6321860"/>
            <a:chOff x="0" y="0"/>
            <a:chExt cx="1381766" cy="1381760"/>
          </a:xfrm>
        </p:grpSpPr>
        <p:sp>
          <p:nvSpPr>
            <p:cNvPr id="9" name="Freeform 9"/>
            <p:cNvSpPr/>
            <p:nvPr/>
          </p:nvSpPr>
          <p:spPr>
            <a:xfrm>
              <a:off x="0" y="0"/>
              <a:ext cx="1381766" cy="1381760"/>
            </a:xfrm>
            <a:custGeom>
              <a:avLst/>
              <a:gdLst/>
              <a:ahLst/>
              <a:cxnLst/>
              <a:rect l="l" t="t" r="r" b="b"/>
              <a:pathLst>
                <a:path w="1381766" h="1381760">
                  <a:moveTo>
                    <a:pt x="0" y="0"/>
                  </a:moveTo>
                  <a:lnTo>
                    <a:pt x="1381766" y="0"/>
                  </a:lnTo>
                  <a:lnTo>
                    <a:pt x="1381766" y="1381760"/>
                  </a:lnTo>
                  <a:lnTo>
                    <a:pt x="0" y="1381760"/>
                  </a:lnTo>
                  <a:close/>
                </a:path>
              </a:pathLst>
            </a:custGeom>
            <a:solidFill>
              <a:srgbClr val="000000">
                <a:alpha val="0"/>
              </a:srgbClr>
            </a:solidFill>
            <a:ln w="161925">
              <a:solidFill>
                <a:srgbClr val="FFFFFF"/>
              </a:solidFill>
            </a:ln>
          </p:spPr>
          <p:txBody>
            <a:bodyPr/>
            <a:lstStyle/>
            <a:p>
              <a:endParaRPr lang="en-US"/>
            </a:p>
          </p:txBody>
        </p:sp>
        <p:sp>
          <p:nvSpPr>
            <p:cNvPr id="10" name="TextBox 10"/>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3" name="Group 13"/>
          <p:cNvGrpSpPr/>
          <p:nvPr/>
        </p:nvGrpSpPr>
        <p:grpSpPr>
          <a:xfrm rot="2700000">
            <a:off x="-4293603" y="7142430"/>
            <a:ext cx="11836007" cy="5336891"/>
            <a:chOff x="0" y="0"/>
            <a:chExt cx="3117302" cy="1405601"/>
          </a:xfrm>
        </p:grpSpPr>
        <p:sp>
          <p:nvSpPr>
            <p:cNvPr id="14" name="Freeform 14"/>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85A84C">
                <a:alpha val="80000"/>
              </a:srgbClr>
            </a:solidFill>
          </p:spPr>
          <p:txBody>
            <a:bodyPr/>
            <a:lstStyle/>
            <a:p>
              <a:endParaRPr lang="en-US"/>
            </a:p>
          </p:txBody>
        </p:sp>
        <p:sp>
          <p:nvSpPr>
            <p:cNvPr id="15" name="TextBox 15"/>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6" name="Group 16"/>
          <p:cNvGrpSpPr/>
          <p:nvPr/>
        </p:nvGrpSpPr>
        <p:grpSpPr>
          <a:xfrm rot="2700000">
            <a:off x="-1210112" y="-2867552"/>
            <a:ext cx="2678793" cy="5735104"/>
            <a:chOff x="0" y="0"/>
            <a:chExt cx="705526" cy="1510480"/>
          </a:xfrm>
        </p:grpSpPr>
        <p:sp>
          <p:nvSpPr>
            <p:cNvPr id="17" name="Freeform 17"/>
            <p:cNvSpPr/>
            <p:nvPr/>
          </p:nvSpPr>
          <p:spPr>
            <a:xfrm>
              <a:off x="0" y="0"/>
              <a:ext cx="705526" cy="1510480"/>
            </a:xfrm>
            <a:custGeom>
              <a:avLst/>
              <a:gdLst/>
              <a:ahLst/>
              <a:cxnLst/>
              <a:rect l="l" t="t" r="r" b="b"/>
              <a:pathLst>
                <a:path w="705526" h="1510480">
                  <a:moveTo>
                    <a:pt x="0" y="0"/>
                  </a:moveTo>
                  <a:lnTo>
                    <a:pt x="705526" y="0"/>
                  </a:lnTo>
                  <a:lnTo>
                    <a:pt x="705526" y="1510480"/>
                  </a:lnTo>
                  <a:lnTo>
                    <a:pt x="0" y="1510480"/>
                  </a:lnTo>
                  <a:close/>
                </a:path>
              </a:pathLst>
            </a:custGeom>
            <a:solidFill>
              <a:srgbClr val="85A84C">
                <a:alpha val="19608"/>
              </a:srgbClr>
            </a:solidFill>
          </p:spPr>
          <p:txBody>
            <a:bodyPr/>
            <a:lstStyle/>
            <a:p>
              <a:endParaRPr lang="en-US"/>
            </a:p>
          </p:txBody>
        </p:sp>
        <p:sp>
          <p:nvSpPr>
            <p:cNvPr id="18" name="TextBox 18"/>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9" name="Group 19"/>
          <p:cNvGrpSpPr/>
          <p:nvPr/>
        </p:nvGrpSpPr>
        <p:grpSpPr>
          <a:xfrm rot="2700000">
            <a:off x="9871348" y="8115287"/>
            <a:ext cx="1186133" cy="1201968"/>
            <a:chOff x="0" y="0"/>
            <a:chExt cx="312397" cy="316568"/>
          </a:xfrm>
        </p:grpSpPr>
        <p:sp>
          <p:nvSpPr>
            <p:cNvPr id="20" name="Freeform 20"/>
            <p:cNvSpPr/>
            <p:nvPr/>
          </p:nvSpPr>
          <p:spPr>
            <a:xfrm>
              <a:off x="0" y="0"/>
              <a:ext cx="312397" cy="316568"/>
            </a:xfrm>
            <a:custGeom>
              <a:avLst/>
              <a:gdLst/>
              <a:ahLst/>
              <a:cxnLst/>
              <a:rect l="l" t="t" r="r" b="b"/>
              <a:pathLst>
                <a:path w="312397" h="316568">
                  <a:moveTo>
                    <a:pt x="0" y="0"/>
                  </a:moveTo>
                  <a:lnTo>
                    <a:pt x="312397" y="0"/>
                  </a:lnTo>
                  <a:lnTo>
                    <a:pt x="312397" y="316568"/>
                  </a:lnTo>
                  <a:lnTo>
                    <a:pt x="0" y="316568"/>
                  </a:lnTo>
                  <a:close/>
                </a:path>
              </a:pathLst>
            </a:custGeom>
            <a:solidFill>
              <a:srgbClr val="85A84C">
                <a:alpha val="80000"/>
              </a:srgbClr>
            </a:solidFill>
          </p:spPr>
          <p:txBody>
            <a:bodyPr/>
            <a:lstStyle/>
            <a:p>
              <a:endParaRPr lang="en-US"/>
            </a:p>
          </p:txBody>
        </p:sp>
        <p:sp>
          <p:nvSpPr>
            <p:cNvPr id="21" name="TextBox 21"/>
            <p:cNvSpPr txBox="1"/>
            <p:nvPr/>
          </p:nvSpPr>
          <p:spPr>
            <a:xfrm>
              <a:off x="0" y="-28575"/>
              <a:ext cx="812800" cy="841375"/>
            </a:xfrm>
            <a:prstGeom prst="rect">
              <a:avLst/>
            </a:prstGeom>
          </p:spPr>
          <p:txBody>
            <a:bodyPr lIns="60960" tIns="60960" rIns="60960" bIns="60960" rtlCol="0" anchor="ctr"/>
            <a:lstStyle/>
            <a:p>
              <a:pPr algn="ctr">
                <a:lnSpc>
                  <a:spcPts val="2520"/>
                </a:lnSpc>
                <a:spcBef>
                  <a:spcPct val="0"/>
                </a:spcBef>
              </a:pPr>
              <a:endParaRPr/>
            </a:p>
          </p:txBody>
        </p:sp>
      </p:grpSp>
      <p:pic>
        <p:nvPicPr>
          <p:cNvPr id="22" name="Picture 22"/>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9515687" y="1583462"/>
            <a:ext cx="1270339" cy="1265576"/>
          </a:xfrm>
          <a:prstGeom prst="rect">
            <a:avLst/>
          </a:prstGeom>
        </p:spPr>
      </p:pic>
      <p:pic>
        <p:nvPicPr>
          <p:cNvPr id="23" name="Picture 23"/>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2700000">
            <a:off x="15813116" y="7737061"/>
            <a:ext cx="1604803" cy="1598785"/>
          </a:xfrm>
          <a:prstGeom prst="rect">
            <a:avLst/>
          </a:prstGeom>
        </p:spPr>
      </p:pic>
      <p:sp>
        <p:nvSpPr>
          <p:cNvPr id="24" name="TextBox 24"/>
          <p:cNvSpPr txBox="1"/>
          <p:nvPr/>
        </p:nvSpPr>
        <p:spPr>
          <a:xfrm>
            <a:off x="3436107" y="6893167"/>
            <a:ext cx="2875138" cy="400043"/>
          </a:xfrm>
          <a:prstGeom prst="rect">
            <a:avLst/>
          </a:prstGeom>
        </p:spPr>
        <p:txBody>
          <a:bodyPr lIns="0" tIns="0" rIns="0" bIns="0" rtlCol="0" anchor="t">
            <a:spAutoFit/>
          </a:bodyPr>
          <a:lstStyle/>
          <a:p>
            <a:pPr algn="ctr">
              <a:lnSpc>
                <a:spcPts val="3360"/>
              </a:lnSpc>
            </a:pPr>
            <a:r>
              <a:rPr lang="en-US" sz="2400">
                <a:solidFill>
                  <a:srgbClr val="FFFFFF"/>
                </a:solidFill>
                <a:latin typeface="Montserrat Semi-Bold Bold"/>
              </a:rPr>
              <a:t>REGISTER NOW</a:t>
            </a:r>
          </a:p>
        </p:txBody>
      </p:sp>
      <p:sp>
        <p:nvSpPr>
          <p:cNvPr id="25" name="TextBox 25"/>
          <p:cNvSpPr txBox="1"/>
          <p:nvPr/>
        </p:nvSpPr>
        <p:spPr>
          <a:xfrm>
            <a:off x="603352" y="3499873"/>
            <a:ext cx="8540648" cy="1712007"/>
          </a:xfrm>
          <a:prstGeom prst="rect">
            <a:avLst/>
          </a:prstGeom>
        </p:spPr>
        <p:txBody>
          <a:bodyPr lIns="0" tIns="0" rIns="0" bIns="0" rtlCol="0" anchor="t">
            <a:spAutoFit/>
          </a:bodyPr>
          <a:lstStyle/>
          <a:p>
            <a:pPr algn="ctr">
              <a:lnSpc>
                <a:spcPts val="6585"/>
              </a:lnSpc>
            </a:pPr>
            <a:r>
              <a:rPr lang="en-US" sz="7200">
                <a:solidFill>
                  <a:srgbClr val="9DB970"/>
                </a:solidFill>
                <a:latin typeface="Planer"/>
              </a:rPr>
              <a:t>PASSPORT TO FUTUREME</a:t>
            </a:r>
          </a:p>
        </p:txBody>
      </p:sp>
      <p:sp>
        <p:nvSpPr>
          <p:cNvPr id="26" name="TextBox 26"/>
          <p:cNvSpPr txBox="1"/>
          <p:nvPr/>
        </p:nvSpPr>
        <p:spPr>
          <a:xfrm rot="2700000">
            <a:off x="13668563" y="1196155"/>
            <a:ext cx="3972094" cy="738102"/>
          </a:xfrm>
          <a:prstGeom prst="rect">
            <a:avLst/>
          </a:prstGeom>
        </p:spPr>
        <p:txBody>
          <a:bodyPr lIns="0" tIns="0" rIns="0" bIns="0" rtlCol="0" anchor="t">
            <a:spAutoFit/>
          </a:bodyPr>
          <a:lstStyle/>
          <a:p>
            <a:pPr algn="ctr">
              <a:lnSpc>
                <a:spcPts val="6042"/>
              </a:lnSpc>
            </a:pPr>
            <a:r>
              <a:rPr lang="en-US" sz="4315">
                <a:solidFill>
                  <a:srgbClr val="FFFFFF"/>
                </a:solidFill>
                <a:latin typeface="Montserrat Extra-Bold"/>
              </a:rPr>
              <a:t>APPLYING</a:t>
            </a:r>
          </a:p>
        </p:txBody>
      </p:sp>
      <p:pic>
        <p:nvPicPr>
          <p:cNvPr id="28" name="Picture 28"/>
          <p:cNvPicPr>
            <a:picLocks noChangeAspect="1"/>
          </p:cNvPicPr>
          <p:nvPr/>
        </p:nvPicPr>
        <p:blipFill>
          <a:blip r:embed="rId7"/>
          <a:srcRect/>
          <a:stretch>
            <a:fillRect/>
          </a:stretch>
        </p:blipFill>
        <p:spPr>
          <a:xfrm>
            <a:off x="398578" y="8852487"/>
            <a:ext cx="2744232" cy="1017365"/>
          </a:xfrm>
          <a:prstGeom prst="rect">
            <a:avLst/>
          </a:prstGeom>
        </p:spPr>
      </p:pic>
      <p:sp>
        <p:nvSpPr>
          <p:cNvPr id="29" name="TextBox 27">
            <a:extLst>
              <a:ext uri="{FF2B5EF4-FFF2-40B4-BE49-F238E27FC236}">
                <a16:creationId xmlns:a16="http://schemas.microsoft.com/office/drawing/2014/main" id="{92949333-B99A-5F37-668C-0E7791B555EB}"/>
              </a:ext>
            </a:extLst>
          </p:cNvPr>
          <p:cNvSpPr txBox="1"/>
          <p:nvPr/>
        </p:nvSpPr>
        <p:spPr>
          <a:xfrm>
            <a:off x="1227507" y="5084993"/>
            <a:ext cx="7170082" cy="795089"/>
          </a:xfrm>
          <a:prstGeom prst="rect">
            <a:avLst/>
          </a:prstGeom>
        </p:spPr>
        <p:txBody>
          <a:bodyPr lIns="0" tIns="0" rIns="0" bIns="0" rtlCol="0" anchor="t">
            <a:spAutoFit/>
          </a:bodyPr>
          <a:lstStyle/>
          <a:p>
            <a:pPr algn="ctr">
              <a:lnSpc>
                <a:spcPts val="6215"/>
              </a:lnSpc>
            </a:pPr>
            <a:r>
              <a:rPr lang="en-US" sz="5400" dirty="0">
                <a:solidFill>
                  <a:srgbClr val="FF0000"/>
                </a:solidFill>
                <a:latin typeface="Planer"/>
              </a:rPr>
              <a:t>Advertise Your </a:t>
            </a:r>
            <a:r>
              <a:rPr lang="en-US" sz="5400" dirty="0" err="1">
                <a:solidFill>
                  <a:srgbClr val="FF0000"/>
                </a:solidFill>
                <a:latin typeface="Planer"/>
              </a:rPr>
              <a:t>FutureMe</a:t>
            </a:r>
            <a:endParaRPr lang="en-US" sz="5400" dirty="0" err="1">
              <a:solidFill>
                <a:srgbClr val="FF0000"/>
              </a:solidFill>
              <a:latin typeface="Planer" panose="020B0604020202020204" charset="0"/>
            </a:endParaRPr>
          </a:p>
        </p:txBody>
      </p:sp>
      <p:pic>
        <p:nvPicPr>
          <p:cNvPr id="2052" name="Picture 4" descr="What do the University Admissions team consider when assessing my  application? - Applying to university">
            <a:extLst>
              <a:ext uri="{FF2B5EF4-FFF2-40B4-BE49-F238E27FC236}">
                <a16:creationId xmlns:a16="http://schemas.microsoft.com/office/drawing/2014/main" id="{626B73B2-72F8-6D2F-4A47-96CD9D0390EE}"/>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6625" r="16964"/>
          <a:stretch/>
        </p:blipFill>
        <p:spPr bwMode="auto">
          <a:xfrm rot="2714494">
            <a:off x="10812842" y="2568971"/>
            <a:ext cx="5200552" cy="52858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13156258" y="2920352"/>
            <a:ext cx="8464882" cy="12919485"/>
            <a:chOff x="0" y="0"/>
            <a:chExt cx="2229434" cy="3402663"/>
          </a:xfrm>
        </p:grpSpPr>
        <p:sp>
          <p:nvSpPr>
            <p:cNvPr id="3" name="Freeform 3"/>
            <p:cNvSpPr/>
            <p:nvPr/>
          </p:nvSpPr>
          <p:spPr>
            <a:xfrm>
              <a:off x="0" y="0"/>
              <a:ext cx="2229434" cy="3402663"/>
            </a:xfrm>
            <a:custGeom>
              <a:avLst/>
              <a:gdLst/>
              <a:ahLst/>
              <a:cxnLst/>
              <a:rect l="l" t="t" r="r" b="b"/>
              <a:pathLst>
                <a:path w="2229434" h="3402663">
                  <a:moveTo>
                    <a:pt x="0" y="0"/>
                  </a:moveTo>
                  <a:lnTo>
                    <a:pt x="2229434" y="0"/>
                  </a:lnTo>
                  <a:lnTo>
                    <a:pt x="2229434" y="3402663"/>
                  </a:lnTo>
                  <a:lnTo>
                    <a:pt x="0" y="3402663"/>
                  </a:lnTo>
                  <a:close/>
                </a:path>
              </a:pathLst>
            </a:custGeom>
            <a:solidFill>
              <a:srgbClr val="85A84C">
                <a:alpha val="19608"/>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5" name="Group 5"/>
          <p:cNvGrpSpPr/>
          <p:nvPr/>
        </p:nvGrpSpPr>
        <p:grpSpPr>
          <a:xfrm rot="2700000">
            <a:off x="12532852" y="-2048638"/>
            <a:ext cx="6393015" cy="3539992"/>
            <a:chOff x="0" y="0"/>
            <a:chExt cx="1683757" cy="932344"/>
          </a:xfrm>
        </p:grpSpPr>
        <p:sp>
          <p:nvSpPr>
            <p:cNvPr id="6" name="Freeform 6"/>
            <p:cNvSpPr/>
            <p:nvPr/>
          </p:nvSpPr>
          <p:spPr>
            <a:xfrm>
              <a:off x="0" y="0"/>
              <a:ext cx="1683757" cy="932344"/>
            </a:xfrm>
            <a:custGeom>
              <a:avLst/>
              <a:gdLst/>
              <a:ahLst/>
              <a:cxnLst/>
              <a:rect l="l" t="t" r="r" b="b"/>
              <a:pathLst>
                <a:path w="1683757" h="932344">
                  <a:moveTo>
                    <a:pt x="0" y="0"/>
                  </a:moveTo>
                  <a:lnTo>
                    <a:pt x="1683757" y="0"/>
                  </a:lnTo>
                  <a:lnTo>
                    <a:pt x="1683757" y="932344"/>
                  </a:lnTo>
                  <a:lnTo>
                    <a:pt x="0" y="932344"/>
                  </a:lnTo>
                  <a:close/>
                </a:path>
              </a:pathLst>
            </a:custGeom>
            <a:solidFill>
              <a:srgbClr val="85A84C">
                <a:alpha val="80000"/>
              </a:srgbClr>
            </a:solidFill>
          </p:spPr>
          <p:txBody>
            <a:bodyPr/>
            <a:lstStyle/>
            <a:p>
              <a:endParaRPr lang="en-US"/>
            </a:p>
          </p:txBody>
        </p:sp>
        <p:sp>
          <p:nvSpPr>
            <p:cNvPr id="7" name="TextBox 7"/>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8" name="Group 8"/>
          <p:cNvGrpSpPr/>
          <p:nvPr/>
        </p:nvGrpSpPr>
        <p:grpSpPr>
          <a:xfrm rot="2700000">
            <a:off x="2420527" y="-2103819"/>
            <a:ext cx="11146874" cy="11097799"/>
            <a:chOff x="0" y="0"/>
            <a:chExt cx="2436356" cy="2425630"/>
          </a:xfrm>
        </p:grpSpPr>
        <p:sp>
          <p:nvSpPr>
            <p:cNvPr id="9" name="Freeform 9"/>
            <p:cNvSpPr/>
            <p:nvPr/>
          </p:nvSpPr>
          <p:spPr>
            <a:xfrm>
              <a:off x="0" y="0"/>
              <a:ext cx="2436357" cy="2425630"/>
            </a:xfrm>
            <a:custGeom>
              <a:avLst/>
              <a:gdLst/>
              <a:ahLst/>
              <a:cxnLst/>
              <a:rect l="l" t="t" r="r" b="b"/>
              <a:pathLst>
                <a:path w="2436357" h="2425630">
                  <a:moveTo>
                    <a:pt x="0" y="0"/>
                  </a:moveTo>
                  <a:lnTo>
                    <a:pt x="2436357" y="0"/>
                  </a:lnTo>
                  <a:lnTo>
                    <a:pt x="2436357" y="2425630"/>
                  </a:lnTo>
                  <a:lnTo>
                    <a:pt x="0" y="2425630"/>
                  </a:lnTo>
                  <a:close/>
                </a:path>
              </a:pathLst>
            </a:custGeom>
            <a:solidFill>
              <a:srgbClr val="000000">
                <a:alpha val="0"/>
              </a:srgbClr>
            </a:solidFill>
            <a:ln w="161925">
              <a:solidFill>
                <a:srgbClr val="EFEFEF">
                  <a:alpha val="80000"/>
                </a:srgbClr>
              </a:solidFill>
            </a:ln>
          </p:spPr>
          <p:txBody>
            <a:bodyPr/>
            <a:lstStyle/>
            <a:p>
              <a:endParaRPr lang="en-US"/>
            </a:p>
          </p:txBody>
        </p:sp>
        <p:sp>
          <p:nvSpPr>
            <p:cNvPr id="10" name="TextBox 10"/>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1" name="Group 11"/>
          <p:cNvGrpSpPr/>
          <p:nvPr/>
        </p:nvGrpSpPr>
        <p:grpSpPr>
          <a:xfrm rot="2700000">
            <a:off x="-4293603" y="7142430"/>
            <a:ext cx="11836007" cy="5336891"/>
            <a:chOff x="0" y="0"/>
            <a:chExt cx="3117302" cy="1405601"/>
          </a:xfrm>
        </p:grpSpPr>
        <p:sp>
          <p:nvSpPr>
            <p:cNvPr id="12" name="Freeform 12"/>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txBody>
            <a:bodyPr/>
            <a:lstStyle/>
            <a:p>
              <a:endParaRPr lang="en-US"/>
            </a:p>
          </p:txBody>
        </p:sp>
        <p:sp>
          <p:nvSpPr>
            <p:cNvPr id="13" name="TextBox 13"/>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4" name="Group 14"/>
          <p:cNvGrpSpPr/>
          <p:nvPr/>
        </p:nvGrpSpPr>
        <p:grpSpPr>
          <a:xfrm rot="2700000">
            <a:off x="-1210112" y="-2867552"/>
            <a:ext cx="2678793" cy="5735104"/>
            <a:chOff x="0" y="0"/>
            <a:chExt cx="705526" cy="1510480"/>
          </a:xfrm>
        </p:grpSpPr>
        <p:sp>
          <p:nvSpPr>
            <p:cNvPr id="15" name="Freeform 15"/>
            <p:cNvSpPr/>
            <p:nvPr/>
          </p:nvSpPr>
          <p:spPr>
            <a:xfrm>
              <a:off x="0" y="0"/>
              <a:ext cx="705526" cy="1510480"/>
            </a:xfrm>
            <a:custGeom>
              <a:avLst/>
              <a:gdLst/>
              <a:ahLst/>
              <a:cxnLst/>
              <a:rect l="l" t="t" r="r" b="b"/>
              <a:pathLst>
                <a:path w="705526" h="1510480">
                  <a:moveTo>
                    <a:pt x="0" y="0"/>
                  </a:moveTo>
                  <a:lnTo>
                    <a:pt x="705526" y="0"/>
                  </a:lnTo>
                  <a:lnTo>
                    <a:pt x="705526" y="1510480"/>
                  </a:lnTo>
                  <a:lnTo>
                    <a:pt x="0" y="1510480"/>
                  </a:lnTo>
                  <a:close/>
                </a:path>
              </a:pathLst>
            </a:custGeom>
            <a:solidFill>
              <a:srgbClr val="EFEFEF">
                <a:alpha val="80000"/>
              </a:srgbClr>
            </a:solidFill>
          </p:spPr>
          <p:txBody>
            <a:bodyPr/>
            <a:lstStyle/>
            <a:p>
              <a:endParaRPr lang="en-US"/>
            </a:p>
          </p:txBody>
        </p:sp>
        <p:sp>
          <p:nvSpPr>
            <p:cNvPr id="16" name="TextBox 16"/>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7" name="Group 17"/>
          <p:cNvGrpSpPr/>
          <p:nvPr/>
        </p:nvGrpSpPr>
        <p:grpSpPr>
          <a:xfrm rot="2700000">
            <a:off x="9871348" y="8115287"/>
            <a:ext cx="1186133" cy="1201968"/>
            <a:chOff x="0" y="0"/>
            <a:chExt cx="312397" cy="316568"/>
          </a:xfrm>
        </p:grpSpPr>
        <p:sp>
          <p:nvSpPr>
            <p:cNvPr id="18" name="Freeform 18"/>
            <p:cNvSpPr/>
            <p:nvPr/>
          </p:nvSpPr>
          <p:spPr>
            <a:xfrm>
              <a:off x="0" y="0"/>
              <a:ext cx="312397" cy="316568"/>
            </a:xfrm>
            <a:custGeom>
              <a:avLst/>
              <a:gdLst/>
              <a:ahLst/>
              <a:cxnLst/>
              <a:rect l="l" t="t" r="r" b="b"/>
              <a:pathLst>
                <a:path w="312397" h="316568">
                  <a:moveTo>
                    <a:pt x="0" y="0"/>
                  </a:moveTo>
                  <a:lnTo>
                    <a:pt x="312397" y="0"/>
                  </a:lnTo>
                  <a:lnTo>
                    <a:pt x="312397" y="316568"/>
                  </a:lnTo>
                  <a:lnTo>
                    <a:pt x="0" y="316568"/>
                  </a:lnTo>
                  <a:close/>
                </a:path>
              </a:pathLst>
            </a:custGeom>
            <a:solidFill>
              <a:srgbClr val="85A84C">
                <a:alpha val="80000"/>
              </a:srgbClr>
            </a:solidFill>
          </p:spPr>
          <p:txBody>
            <a:bodyPr/>
            <a:lstStyle/>
            <a:p>
              <a:endParaRPr lang="en-US"/>
            </a:p>
          </p:txBody>
        </p:sp>
        <p:sp>
          <p:nvSpPr>
            <p:cNvPr id="19" name="TextBox 19"/>
            <p:cNvSpPr txBox="1"/>
            <p:nvPr/>
          </p:nvSpPr>
          <p:spPr>
            <a:xfrm>
              <a:off x="0" y="-28575"/>
              <a:ext cx="812800" cy="841375"/>
            </a:xfrm>
            <a:prstGeom prst="rect">
              <a:avLst/>
            </a:prstGeom>
          </p:spPr>
          <p:txBody>
            <a:bodyPr lIns="60960" tIns="60960" rIns="60960" bIns="60960" rtlCol="0" anchor="ctr"/>
            <a:lstStyle/>
            <a:p>
              <a:pPr algn="ctr">
                <a:lnSpc>
                  <a:spcPts val="2520"/>
                </a:lnSpc>
                <a:spcBef>
                  <a:spcPct val="0"/>
                </a:spcBef>
              </a:pPr>
              <a:endParaRPr/>
            </a:p>
          </p:txBody>
        </p:sp>
      </p:grpSp>
      <p:pic>
        <p:nvPicPr>
          <p:cNvPr id="20" name="Picture 20"/>
          <p:cNvPicPr>
            <a:picLocks noChangeAspect="1"/>
          </p:cNvPicPr>
          <p:nvPr/>
        </p:nvPicPr>
        <p:blipFill>
          <a:blip r:embed="rId3" cstate="print">
            <a:alphaModFix amt="60000"/>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8932663" y="8980065"/>
            <a:ext cx="1270339" cy="1265576"/>
          </a:xfrm>
          <a:prstGeom prst="rect">
            <a:avLst/>
          </a:prstGeom>
        </p:spPr>
      </p:pic>
      <p:pic>
        <p:nvPicPr>
          <p:cNvPr id="21" name="Picture 21"/>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2700000">
            <a:off x="15813116" y="7737061"/>
            <a:ext cx="1604803" cy="1598785"/>
          </a:xfrm>
          <a:prstGeom prst="rect">
            <a:avLst/>
          </a:prstGeom>
        </p:spPr>
      </p:pic>
      <p:sp>
        <p:nvSpPr>
          <p:cNvPr id="22" name="TextBox 22"/>
          <p:cNvSpPr txBox="1"/>
          <p:nvPr/>
        </p:nvSpPr>
        <p:spPr>
          <a:xfrm rot="2700000">
            <a:off x="13668563" y="1196155"/>
            <a:ext cx="3972094" cy="738102"/>
          </a:xfrm>
          <a:prstGeom prst="rect">
            <a:avLst/>
          </a:prstGeom>
        </p:spPr>
        <p:txBody>
          <a:bodyPr lIns="0" tIns="0" rIns="0" bIns="0" rtlCol="0" anchor="t">
            <a:spAutoFit/>
          </a:bodyPr>
          <a:lstStyle/>
          <a:p>
            <a:pPr algn="ctr">
              <a:lnSpc>
                <a:spcPts val="6042"/>
              </a:lnSpc>
            </a:pPr>
            <a:r>
              <a:rPr lang="en-US" sz="4315">
                <a:solidFill>
                  <a:srgbClr val="FFFFFF"/>
                </a:solidFill>
                <a:latin typeface="Montserrat Extra-Bold"/>
              </a:rPr>
              <a:t>APPLYING</a:t>
            </a:r>
          </a:p>
        </p:txBody>
      </p:sp>
      <p:pic>
        <p:nvPicPr>
          <p:cNvPr id="23" name="Picture 23"/>
          <p:cNvPicPr>
            <a:picLocks noChangeAspect="1"/>
          </p:cNvPicPr>
          <p:nvPr/>
        </p:nvPicPr>
        <p:blipFill>
          <a:blip r:embed="rId7"/>
          <a:srcRect/>
          <a:stretch>
            <a:fillRect/>
          </a:stretch>
        </p:blipFill>
        <p:spPr>
          <a:xfrm>
            <a:off x="398578" y="8852487"/>
            <a:ext cx="2744232" cy="1018796"/>
          </a:xfrm>
          <a:prstGeom prst="rect">
            <a:avLst/>
          </a:prstGeom>
        </p:spPr>
      </p:pic>
      <p:sp>
        <p:nvSpPr>
          <p:cNvPr id="25" name="TextBox 24">
            <a:extLst>
              <a:ext uri="{FF2B5EF4-FFF2-40B4-BE49-F238E27FC236}">
                <a16:creationId xmlns:a16="http://schemas.microsoft.com/office/drawing/2014/main" id="{E0A61253-64F3-3049-2ACE-2F898E521548}"/>
              </a:ext>
            </a:extLst>
          </p:cNvPr>
          <p:cNvSpPr txBox="1"/>
          <p:nvPr/>
        </p:nvSpPr>
        <p:spPr>
          <a:xfrm>
            <a:off x="1521652" y="1410032"/>
            <a:ext cx="15236405" cy="510909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6000" b="1">
                <a:solidFill>
                  <a:srgbClr val="9DB970"/>
                </a:solidFill>
                <a:latin typeface="Planer" panose="020B0604020202020204" charset="0"/>
                <a:cs typeface="Planer 2"/>
              </a:rPr>
              <a:t>Skills and qualities…</a:t>
            </a:r>
          </a:p>
          <a:p>
            <a:pPr marL="857250" indent="-857250">
              <a:buFont typeface="Arial" panose="020B0604020202020204" pitchFamily="34" charset="0"/>
              <a:buChar char="•"/>
            </a:pPr>
            <a:r>
              <a:rPr lang="en-GB" sz="5600">
                <a:solidFill>
                  <a:srgbClr val="9DB970"/>
                </a:solidFill>
                <a:latin typeface="Arial"/>
                <a:cs typeface="Arial"/>
              </a:rPr>
              <a:t>We </a:t>
            </a:r>
            <a:r>
              <a:rPr lang="en-GB" sz="5600" u="sng">
                <a:solidFill>
                  <a:srgbClr val="9DB970"/>
                </a:solidFill>
                <a:latin typeface="Arial"/>
                <a:cs typeface="Arial"/>
              </a:rPr>
              <a:t>all</a:t>
            </a:r>
            <a:r>
              <a:rPr lang="en-GB" sz="5600">
                <a:solidFill>
                  <a:srgbClr val="9DB970"/>
                </a:solidFill>
                <a:latin typeface="Arial"/>
                <a:cs typeface="Arial"/>
              </a:rPr>
              <a:t> have them, and can build on them</a:t>
            </a:r>
          </a:p>
          <a:p>
            <a:pPr marL="857250" indent="-857250">
              <a:buFont typeface="Arial" panose="020B0604020202020204" pitchFamily="34" charset="0"/>
              <a:buChar char="•"/>
            </a:pPr>
            <a:r>
              <a:rPr lang="en-GB" sz="5600">
                <a:solidFill>
                  <a:srgbClr val="9DB970"/>
                </a:solidFill>
                <a:latin typeface="Arial"/>
                <a:cs typeface="Arial"/>
              </a:rPr>
              <a:t>We are using them everyday, sometimes without realising</a:t>
            </a:r>
          </a:p>
          <a:p>
            <a:pPr marL="857250" indent="-857250">
              <a:buFont typeface="Arial" panose="020B0604020202020204" pitchFamily="34" charset="0"/>
              <a:buChar char="•"/>
            </a:pPr>
            <a:r>
              <a:rPr lang="en-GB" sz="5600">
                <a:solidFill>
                  <a:srgbClr val="9DB970"/>
                </a:solidFill>
                <a:latin typeface="Arial" panose="020B0604020202020204" pitchFamily="34" charset="0"/>
                <a:cs typeface="Arial" panose="020B0604020202020204" pitchFamily="34" charset="0"/>
              </a:rPr>
              <a:t>What skills have you used today already?</a:t>
            </a:r>
          </a:p>
          <a:p>
            <a:pPr marL="571500" indent="-571500">
              <a:buFont typeface="Arial"/>
              <a:buChar char="•"/>
            </a:pPr>
            <a:endParaRPr lang="en-GB" sz="4200">
              <a:latin typeface="Planer 2"/>
              <a:cs typeface="Planer 2"/>
            </a:endParaRPr>
          </a:p>
        </p:txBody>
      </p:sp>
      <p:pic>
        <p:nvPicPr>
          <p:cNvPr id="24" name="Picture 23">
            <a:extLst>
              <a:ext uri="{FF2B5EF4-FFF2-40B4-BE49-F238E27FC236}">
                <a16:creationId xmlns:a16="http://schemas.microsoft.com/office/drawing/2014/main" id="{8215CD18-8CFD-FBDD-BDAA-5A2A4AA8995B}"/>
              </a:ext>
            </a:extLst>
          </p:cNvPr>
          <p:cNvPicPr>
            <a:picLocks noChangeAspect="1"/>
          </p:cNvPicPr>
          <p:nvPr/>
        </p:nvPicPr>
        <p:blipFill>
          <a:blip r:embed="rId8"/>
          <a:stretch>
            <a:fillRect/>
          </a:stretch>
        </p:blipFill>
        <p:spPr>
          <a:xfrm>
            <a:off x="10207286" y="7065794"/>
            <a:ext cx="3605392" cy="2057872"/>
          </a:xfrm>
          <a:custGeom>
            <a:avLst/>
            <a:gdLst>
              <a:gd name="connsiteX0" fmla="*/ 0 w 3605392"/>
              <a:gd name="connsiteY0" fmla="*/ 0 h 2057872"/>
              <a:gd name="connsiteX1" fmla="*/ 600899 w 3605392"/>
              <a:gd name="connsiteY1" fmla="*/ 0 h 2057872"/>
              <a:gd name="connsiteX2" fmla="*/ 1093636 w 3605392"/>
              <a:gd name="connsiteY2" fmla="*/ 0 h 2057872"/>
              <a:gd name="connsiteX3" fmla="*/ 1586372 w 3605392"/>
              <a:gd name="connsiteY3" fmla="*/ 0 h 2057872"/>
              <a:gd name="connsiteX4" fmla="*/ 2115163 w 3605392"/>
              <a:gd name="connsiteY4" fmla="*/ 0 h 2057872"/>
              <a:gd name="connsiteX5" fmla="*/ 2680008 w 3605392"/>
              <a:gd name="connsiteY5" fmla="*/ 0 h 2057872"/>
              <a:gd name="connsiteX6" fmla="*/ 3605392 w 3605392"/>
              <a:gd name="connsiteY6" fmla="*/ 0 h 2057872"/>
              <a:gd name="connsiteX7" fmla="*/ 3605392 w 3605392"/>
              <a:gd name="connsiteY7" fmla="*/ 727115 h 2057872"/>
              <a:gd name="connsiteX8" fmla="*/ 3605392 w 3605392"/>
              <a:gd name="connsiteY8" fmla="*/ 1351336 h 2057872"/>
              <a:gd name="connsiteX9" fmla="*/ 3605392 w 3605392"/>
              <a:gd name="connsiteY9" fmla="*/ 2057872 h 2057872"/>
              <a:gd name="connsiteX10" fmla="*/ 2968439 w 3605392"/>
              <a:gd name="connsiteY10" fmla="*/ 2057872 h 2057872"/>
              <a:gd name="connsiteX11" fmla="*/ 2331487 w 3605392"/>
              <a:gd name="connsiteY11" fmla="*/ 2057872 h 2057872"/>
              <a:gd name="connsiteX12" fmla="*/ 1766642 w 3605392"/>
              <a:gd name="connsiteY12" fmla="*/ 2057872 h 2057872"/>
              <a:gd name="connsiteX13" fmla="*/ 1093636 w 3605392"/>
              <a:gd name="connsiteY13" fmla="*/ 2057872 h 2057872"/>
              <a:gd name="connsiteX14" fmla="*/ 564845 w 3605392"/>
              <a:gd name="connsiteY14" fmla="*/ 2057872 h 2057872"/>
              <a:gd name="connsiteX15" fmla="*/ 0 w 3605392"/>
              <a:gd name="connsiteY15" fmla="*/ 2057872 h 2057872"/>
              <a:gd name="connsiteX16" fmla="*/ 0 w 3605392"/>
              <a:gd name="connsiteY16" fmla="*/ 1433651 h 2057872"/>
              <a:gd name="connsiteX17" fmla="*/ 0 w 3605392"/>
              <a:gd name="connsiteY17" fmla="*/ 768272 h 2057872"/>
              <a:gd name="connsiteX18" fmla="*/ 0 w 3605392"/>
              <a:gd name="connsiteY18" fmla="*/ 0 h 2057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05392" h="2057872" fill="none" extrusionOk="0">
                <a:moveTo>
                  <a:pt x="0" y="0"/>
                </a:moveTo>
                <a:cubicBezTo>
                  <a:pt x="244759" y="22942"/>
                  <a:pt x="372725" y="-25126"/>
                  <a:pt x="600899" y="0"/>
                </a:cubicBezTo>
                <a:cubicBezTo>
                  <a:pt x="829073" y="25126"/>
                  <a:pt x="897551" y="-20677"/>
                  <a:pt x="1093636" y="0"/>
                </a:cubicBezTo>
                <a:cubicBezTo>
                  <a:pt x="1289721" y="20677"/>
                  <a:pt x="1469672" y="-20365"/>
                  <a:pt x="1586372" y="0"/>
                </a:cubicBezTo>
                <a:cubicBezTo>
                  <a:pt x="1703072" y="20365"/>
                  <a:pt x="1878722" y="8532"/>
                  <a:pt x="2115163" y="0"/>
                </a:cubicBezTo>
                <a:cubicBezTo>
                  <a:pt x="2351604" y="-8532"/>
                  <a:pt x="2498148" y="-16621"/>
                  <a:pt x="2680008" y="0"/>
                </a:cubicBezTo>
                <a:cubicBezTo>
                  <a:pt x="2861868" y="16621"/>
                  <a:pt x="3172662" y="9576"/>
                  <a:pt x="3605392" y="0"/>
                </a:cubicBezTo>
                <a:cubicBezTo>
                  <a:pt x="3639073" y="203234"/>
                  <a:pt x="3596122" y="578835"/>
                  <a:pt x="3605392" y="727115"/>
                </a:cubicBezTo>
                <a:cubicBezTo>
                  <a:pt x="3614662" y="875396"/>
                  <a:pt x="3587966" y="1142521"/>
                  <a:pt x="3605392" y="1351336"/>
                </a:cubicBezTo>
                <a:cubicBezTo>
                  <a:pt x="3622818" y="1560151"/>
                  <a:pt x="3590318" y="1874109"/>
                  <a:pt x="3605392" y="2057872"/>
                </a:cubicBezTo>
                <a:cubicBezTo>
                  <a:pt x="3412631" y="2055938"/>
                  <a:pt x="3258933" y="2028412"/>
                  <a:pt x="2968439" y="2057872"/>
                </a:cubicBezTo>
                <a:cubicBezTo>
                  <a:pt x="2677945" y="2087332"/>
                  <a:pt x="2573986" y="2043744"/>
                  <a:pt x="2331487" y="2057872"/>
                </a:cubicBezTo>
                <a:cubicBezTo>
                  <a:pt x="2088988" y="2072000"/>
                  <a:pt x="2012289" y="2075019"/>
                  <a:pt x="1766642" y="2057872"/>
                </a:cubicBezTo>
                <a:cubicBezTo>
                  <a:pt x="1520996" y="2040725"/>
                  <a:pt x="1334762" y="2039090"/>
                  <a:pt x="1093636" y="2057872"/>
                </a:cubicBezTo>
                <a:cubicBezTo>
                  <a:pt x="852510" y="2076654"/>
                  <a:pt x="785203" y="2084280"/>
                  <a:pt x="564845" y="2057872"/>
                </a:cubicBezTo>
                <a:cubicBezTo>
                  <a:pt x="344487" y="2031464"/>
                  <a:pt x="161325" y="2078742"/>
                  <a:pt x="0" y="2057872"/>
                </a:cubicBezTo>
                <a:cubicBezTo>
                  <a:pt x="14939" y="1778805"/>
                  <a:pt x="17255" y="1620016"/>
                  <a:pt x="0" y="1433651"/>
                </a:cubicBezTo>
                <a:cubicBezTo>
                  <a:pt x="-17255" y="1247286"/>
                  <a:pt x="-29175" y="1093351"/>
                  <a:pt x="0" y="768272"/>
                </a:cubicBezTo>
                <a:cubicBezTo>
                  <a:pt x="29175" y="443193"/>
                  <a:pt x="25953" y="337237"/>
                  <a:pt x="0" y="0"/>
                </a:cubicBezTo>
                <a:close/>
              </a:path>
              <a:path w="3605392" h="2057872" stroke="0" extrusionOk="0">
                <a:moveTo>
                  <a:pt x="0" y="0"/>
                </a:moveTo>
                <a:cubicBezTo>
                  <a:pt x="141807" y="-31445"/>
                  <a:pt x="379114" y="28209"/>
                  <a:pt x="636953" y="0"/>
                </a:cubicBezTo>
                <a:cubicBezTo>
                  <a:pt x="894792" y="-28209"/>
                  <a:pt x="924865" y="-19376"/>
                  <a:pt x="1201797" y="0"/>
                </a:cubicBezTo>
                <a:cubicBezTo>
                  <a:pt x="1478729" y="19376"/>
                  <a:pt x="1631789" y="27891"/>
                  <a:pt x="1802696" y="0"/>
                </a:cubicBezTo>
                <a:cubicBezTo>
                  <a:pt x="1973603" y="-27891"/>
                  <a:pt x="2167383" y="-14150"/>
                  <a:pt x="2295433" y="0"/>
                </a:cubicBezTo>
                <a:cubicBezTo>
                  <a:pt x="2423483" y="14150"/>
                  <a:pt x="2635216" y="-18195"/>
                  <a:pt x="2824224" y="0"/>
                </a:cubicBezTo>
                <a:cubicBezTo>
                  <a:pt x="3013232" y="18195"/>
                  <a:pt x="3356880" y="-27158"/>
                  <a:pt x="3605392" y="0"/>
                </a:cubicBezTo>
                <a:cubicBezTo>
                  <a:pt x="3616229" y="141430"/>
                  <a:pt x="3580946" y="402895"/>
                  <a:pt x="3605392" y="685957"/>
                </a:cubicBezTo>
                <a:cubicBezTo>
                  <a:pt x="3629838" y="969019"/>
                  <a:pt x="3593001" y="1212554"/>
                  <a:pt x="3605392" y="1371915"/>
                </a:cubicBezTo>
                <a:cubicBezTo>
                  <a:pt x="3617783" y="1531276"/>
                  <a:pt x="3638808" y="1763092"/>
                  <a:pt x="3605392" y="2057872"/>
                </a:cubicBezTo>
                <a:cubicBezTo>
                  <a:pt x="3378325" y="2069200"/>
                  <a:pt x="3262230" y="2073149"/>
                  <a:pt x="2932385" y="2057872"/>
                </a:cubicBezTo>
                <a:cubicBezTo>
                  <a:pt x="2602540" y="2042595"/>
                  <a:pt x="2584706" y="2042591"/>
                  <a:pt x="2367541" y="2057872"/>
                </a:cubicBezTo>
                <a:cubicBezTo>
                  <a:pt x="2150376" y="2073153"/>
                  <a:pt x="1996987" y="2082137"/>
                  <a:pt x="1874804" y="2057872"/>
                </a:cubicBezTo>
                <a:cubicBezTo>
                  <a:pt x="1752621" y="2033607"/>
                  <a:pt x="1493754" y="2064678"/>
                  <a:pt x="1346013" y="2057872"/>
                </a:cubicBezTo>
                <a:cubicBezTo>
                  <a:pt x="1198272" y="2051066"/>
                  <a:pt x="926337" y="2028180"/>
                  <a:pt x="709060" y="2057872"/>
                </a:cubicBezTo>
                <a:cubicBezTo>
                  <a:pt x="491783" y="2087564"/>
                  <a:pt x="290164" y="2046171"/>
                  <a:pt x="0" y="2057872"/>
                </a:cubicBezTo>
                <a:cubicBezTo>
                  <a:pt x="-4767" y="1888689"/>
                  <a:pt x="-24201" y="1699738"/>
                  <a:pt x="0" y="1392493"/>
                </a:cubicBezTo>
                <a:cubicBezTo>
                  <a:pt x="24201" y="1085248"/>
                  <a:pt x="-8267" y="997533"/>
                  <a:pt x="0" y="665379"/>
                </a:cubicBezTo>
                <a:cubicBezTo>
                  <a:pt x="8267" y="333225"/>
                  <a:pt x="-786" y="160757"/>
                  <a:pt x="0" y="0"/>
                </a:cubicBezTo>
                <a:close/>
              </a:path>
            </a:pathLst>
          </a:custGeom>
          <a:ln>
            <a:solidFill>
              <a:schemeClr val="tx1"/>
            </a:solidFill>
            <a:extLst>
              <a:ext uri="{C807C97D-BFC1-408E-A445-0C87EB9F89A2}">
                <ask:lineSketchStyleProps xmlns:ask="http://schemas.microsoft.com/office/drawing/2018/sketchyshapes" sd="2677606110">
                  <a:prstGeom prst="rect">
                    <a:avLst/>
                  </a:prstGeom>
                  <ask:type>
                    <ask:lineSketchFreehand/>
                  </ask:type>
                </ask:lineSketchStyleProps>
              </a:ext>
            </a:extLst>
          </a:ln>
        </p:spPr>
      </p:pic>
      <p:pic>
        <p:nvPicPr>
          <p:cNvPr id="26" name="Picture 2" descr="Top 10 Ways To Develop Organizational Skills Among Your Employees">
            <a:extLst>
              <a:ext uri="{FF2B5EF4-FFF2-40B4-BE49-F238E27FC236}">
                <a16:creationId xmlns:a16="http://schemas.microsoft.com/office/drawing/2014/main" id="{041F9F61-0D45-1D91-DDB4-981D378DA7BF}"/>
              </a:ext>
            </a:extLst>
          </p:cNvPr>
          <p:cNvPicPr>
            <a:picLocks noChangeAspect="1" noChangeArrowheads="1"/>
          </p:cNvPicPr>
          <p:nvPr/>
        </p:nvPicPr>
        <p:blipFill rotWithShape="1">
          <a:blip r:embed="rId9">
            <a:alphaModFix/>
            <a:extLst>
              <a:ext uri="{28A0092B-C50C-407E-A947-70E740481C1C}">
                <a14:useLocalDpi xmlns:a14="http://schemas.microsoft.com/office/drawing/2010/main" val="0"/>
              </a:ext>
            </a:extLst>
          </a:blip>
          <a:srcRect l="8203" t="118" r="5550"/>
          <a:stretch/>
        </p:blipFill>
        <p:spPr bwMode="auto">
          <a:xfrm>
            <a:off x="14399136" y="7636668"/>
            <a:ext cx="3173124" cy="2057872"/>
          </a:xfrm>
          <a:custGeom>
            <a:avLst/>
            <a:gdLst>
              <a:gd name="connsiteX0" fmla="*/ 0 w 3173124"/>
              <a:gd name="connsiteY0" fmla="*/ 0 h 2057872"/>
              <a:gd name="connsiteX1" fmla="*/ 698087 w 3173124"/>
              <a:gd name="connsiteY1" fmla="*/ 0 h 2057872"/>
              <a:gd name="connsiteX2" fmla="*/ 1332712 w 3173124"/>
              <a:gd name="connsiteY2" fmla="*/ 0 h 2057872"/>
              <a:gd name="connsiteX3" fmla="*/ 1999068 w 3173124"/>
              <a:gd name="connsiteY3" fmla="*/ 0 h 2057872"/>
              <a:gd name="connsiteX4" fmla="*/ 2601962 w 3173124"/>
              <a:gd name="connsiteY4" fmla="*/ 0 h 2057872"/>
              <a:gd name="connsiteX5" fmla="*/ 3173124 w 3173124"/>
              <a:gd name="connsiteY5" fmla="*/ 0 h 2057872"/>
              <a:gd name="connsiteX6" fmla="*/ 3173124 w 3173124"/>
              <a:gd name="connsiteY6" fmla="*/ 685957 h 2057872"/>
              <a:gd name="connsiteX7" fmla="*/ 3173124 w 3173124"/>
              <a:gd name="connsiteY7" fmla="*/ 1392493 h 2057872"/>
              <a:gd name="connsiteX8" fmla="*/ 3173124 w 3173124"/>
              <a:gd name="connsiteY8" fmla="*/ 2057872 h 2057872"/>
              <a:gd name="connsiteX9" fmla="*/ 2601962 w 3173124"/>
              <a:gd name="connsiteY9" fmla="*/ 2057872 h 2057872"/>
              <a:gd name="connsiteX10" fmla="*/ 1935606 w 3173124"/>
              <a:gd name="connsiteY10" fmla="*/ 2057872 h 2057872"/>
              <a:gd name="connsiteX11" fmla="*/ 1364443 w 3173124"/>
              <a:gd name="connsiteY11" fmla="*/ 2057872 h 2057872"/>
              <a:gd name="connsiteX12" fmla="*/ 698087 w 3173124"/>
              <a:gd name="connsiteY12" fmla="*/ 2057872 h 2057872"/>
              <a:gd name="connsiteX13" fmla="*/ 0 w 3173124"/>
              <a:gd name="connsiteY13" fmla="*/ 2057872 h 2057872"/>
              <a:gd name="connsiteX14" fmla="*/ 0 w 3173124"/>
              <a:gd name="connsiteY14" fmla="*/ 1371915 h 2057872"/>
              <a:gd name="connsiteX15" fmla="*/ 0 w 3173124"/>
              <a:gd name="connsiteY15" fmla="*/ 727115 h 2057872"/>
              <a:gd name="connsiteX16" fmla="*/ 0 w 3173124"/>
              <a:gd name="connsiteY16" fmla="*/ 0 h 2057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173124" h="2057872" extrusionOk="0">
                <a:moveTo>
                  <a:pt x="0" y="0"/>
                </a:moveTo>
                <a:cubicBezTo>
                  <a:pt x="343017" y="-24475"/>
                  <a:pt x="408652" y="22194"/>
                  <a:pt x="698087" y="0"/>
                </a:cubicBezTo>
                <a:cubicBezTo>
                  <a:pt x="987522" y="-22194"/>
                  <a:pt x="1190610" y="29122"/>
                  <a:pt x="1332712" y="0"/>
                </a:cubicBezTo>
                <a:cubicBezTo>
                  <a:pt x="1474814" y="-29122"/>
                  <a:pt x="1728529" y="11569"/>
                  <a:pt x="1999068" y="0"/>
                </a:cubicBezTo>
                <a:cubicBezTo>
                  <a:pt x="2269607" y="-11569"/>
                  <a:pt x="2424393" y="-20549"/>
                  <a:pt x="2601962" y="0"/>
                </a:cubicBezTo>
                <a:cubicBezTo>
                  <a:pt x="2779531" y="20549"/>
                  <a:pt x="3028604" y="-20674"/>
                  <a:pt x="3173124" y="0"/>
                </a:cubicBezTo>
                <a:cubicBezTo>
                  <a:pt x="3170211" y="244869"/>
                  <a:pt x="3139604" y="537381"/>
                  <a:pt x="3173124" y="685957"/>
                </a:cubicBezTo>
                <a:cubicBezTo>
                  <a:pt x="3206644" y="834533"/>
                  <a:pt x="3145362" y="1190157"/>
                  <a:pt x="3173124" y="1392493"/>
                </a:cubicBezTo>
                <a:cubicBezTo>
                  <a:pt x="3200886" y="1594829"/>
                  <a:pt x="3153694" y="1797032"/>
                  <a:pt x="3173124" y="2057872"/>
                </a:cubicBezTo>
                <a:cubicBezTo>
                  <a:pt x="2979022" y="2061465"/>
                  <a:pt x="2868210" y="2042496"/>
                  <a:pt x="2601962" y="2057872"/>
                </a:cubicBezTo>
                <a:cubicBezTo>
                  <a:pt x="2335714" y="2073248"/>
                  <a:pt x="2190224" y="2056252"/>
                  <a:pt x="1935606" y="2057872"/>
                </a:cubicBezTo>
                <a:cubicBezTo>
                  <a:pt x="1680988" y="2059492"/>
                  <a:pt x="1547219" y="2069279"/>
                  <a:pt x="1364443" y="2057872"/>
                </a:cubicBezTo>
                <a:cubicBezTo>
                  <a:pt x="1181667" y="2046465"/>
                  <a:pt x="887598" y="2039428"/>
                  <a:pt x="698087" y="2057872"/>
                </a:cubicBezTo>
                <a:cubicBezTo>
                  <a:pt x="508576" y="2076316"/>
                  <a:pt x="233919" y="2075051"/>
                  <a:pt x="0" y="2057872"/>
                </a:cubicBezTo>
                <a:cubicBezTo>
                  <a:pt x="-27982" y="1772291"/>
                  <a:pt x="7563" y="1574952"/>
                  <a:pt x="0" y="1371915"/>
                </a:cubicBezTo>
                <a:cubicBezTo>
                  <a:pt x="-7563" y="1168878"/>
                  <a:pt x="1979" y="993181"/>
                  <a:pt x="0" y="727115"/>
                </a:cubicBezTo>
                <a:cubicBezTo>
                  <a:pt x="-1979" y="461049"/>
                  <a:pt x="-13454" y="326664"/>
                  <a:pt x="0" y="0"/>
                </a:cubicBezTo>
                <a:close/>
              </a:path>
            </a:pathLst>
          </a:custGeom>
          <a:noFill/>
          <a:ln>
            <a:solidFill>
              <a:schemeClr val="tx1"/>
            </a:solidFill>
            <a:extLst>
              <a:ext uri="{C807C97D-BFC1-408E-A445-0C87EB9F89A2}">
                <ask:lineSketchStyleProps xmlns:ask="http://schemas.microsoft.com/office/drawing/2018/sketchyshapes" sd="2618411814">
                  <a:prstGeom prst="rect">
                    <a:avLst/>
                  </a:prstGeom>
                  <ask:type>
                    <ask:lineSketchFreehand/>
                  </ask:type>
                </ask:lineSketchStyleProps>
              </a:ext>
            </a:extLst>
          </a:ln>
          <a:effectLst>
            <a:softEdge rad="0"/>
          </a:effectLst>
          <a:extLst>
            <a:ext uri="{909E8E84-426E-40DD-AFC4-6F175D3DCCD1}">
              <a14:hiddenFill xmlns:a14="http://schemas.microsoft.com/office/drawing/2010/main">
                <a:solidFill>
                  <a:srgbClr val="FFFFFF"/>
                </a:solidFill>
              </a14:hiddenFill>
            </a:ext>
          </a:extLst>
        </p:spPr>
      </p:pic>
      <p:pic>
        <p:nvPicPr>
          <p:cNvPr id="27" name="Picture 2" descr="Hazel Leys Academy - Writing">
            <a:extLst>
              <a:ext uri="{FF2B5EF4-FFF2-40B4-BE49-F238E27FC236}">
                <a16:creationId xmlns:a16="http://schemas.microsoft.com/office/drawing/2014/main" id="{3780066E-A1F2-3DD6-251A-6236CA3A5A3E}"/>
              </a:ext>
            </a:extLst>
          </p:cNvPr>
          <p:cNvPicPr>
            <a:picLocks noChangeAspect="1" noChangeArrowheads="1"/>
          </p:cNvPicPr>
          <p:nvPr/>
        </p:nvPicPr>
        <p:blipFill rotWithShape="1">
          <a:blip r:embed="rId10">
            <a:alphaModFix/>
            <a:extLst>
              <a:ext uri="{28A0092B-C50C-407E-A947-70E740481C1C}">
                <a14:useLocalDpi xmlns:a14="http://schemas.microsoft.com/office/drawing/2010/main" val="0"/>
              </a:ext>
            </a:extLst>
          </a:blip>
          <a:srcRect r="642" b="381"/>
          <a:stretch/>
        </p:blipFill>
        <p:spPr bwMode="auto">
          <a:xfrm>
            <a:off x="6598534" y="7349717"/>
            <a:ext cx="2892071" cy="2056297"/>
          </a:xfrm>
          <a:custGeom>
            <a:avLst/>
            <a:gdLst>
              <a:gd name="connsiteX0" fmla="*/ 0 w 2892071"/>
              <a:gd name="connsiteY0" fmla="*/ 0 h 2056297"/>
              <a:gd name="connsiteX1" fmla="*/ 549493 w 2892071"/>
              <a:gd name="connsiteY1" fmla="*/ 0 h 2056297"/>
              <a:gd name="connsiteX2" fmla="*/ 1041146 w 2892071"/>
              <a:gd name="connsiteY2" fmla="*/ 0 h 2056297"/>
              <a:gd name="connsiteX3" fmla="*/ 1648480 w 2892071"/>
              <a:gd name="connsiteY3" fmla="*/ 0 h 2056297"/>
              <a:gd name="connsiteX4" fmla="*/ 2255815 w 2892071"/>
              <a:gd name="connsiteY4" fmla="*/ 0 h 2056297"/>
              <a:gd name="connsiteX5" fmla="*/ 2892071 w 2892071"/>
              <a:gd name="connsiteY5" fmla="*/ 0 h 2056297"/>
              <a:gd name="connsiteX6" fmla="*/ 2892071 w 2892071"/>
              <a:gd name="connsiteY6" fmla="*/ 664869 h 2056297"/>
              <a:gd name="connsiteX7" fmla="*/ 2892071 w 2892071"/>
              <a:gd name="connsiteY7" fmla="*/ 1391428 h 2056297"/>
              <a:gd name="connsiteX8" fmla="*/ 2892071 w 2892071"/>
              <a:gd name="connsiteY8" fmla="*/ 2056297 h 2056297"/>
              <a:gd name="connsiteX9" fmla="*/ 2400419 w 2892071"/>
              <a:gd name="connsiteY9" fmla="*/ 2056297 h 2056297"/>
              <a:gd name="connsiteX10" fmla="*/ 1850925 w 2892071"/>
              <a:gd name="connsiteY10" fmla="*/ 2056297 h 2056297"/>
              <a:gd name="connsiteX11" fmla="*/ 1330353 w 2892071"/>
              <a:gd name="connsiteY11" fmla="*/ 2056297 h 2056297"/>
              <a:gd name="connsiteX12" fmla="*/ 751938 w 2892071"/>
              <a:gd name="connsiteY12" fmla="*/ 2056297 h 2056297"/>
              <a:gd name="connsiteX13" fmla="*/ 0 w 2892071"/>
              <a:gd name="connsiteY13" fmla="*/ 2056297 h 2056297"/>
              <a:gd name="connsiteX14" fmla="*/ 0 w 2892071"/>
              <a:gd name="connsiteY14" fmla="*/ 1350302 h 2056297"/>
              <a:gd name="connsiteX15" fmla="*/ 0 w 2892071"/>
              <a:gd name="connsiteY15" fmla="*/ 705995 h 2056297"/>
              <a:gd name="connsiteX16" fmla="*/ 0 w 2892071"/>
              <a:gd name="connsiteY16" fmla="*/ 0 h 2056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92071" h="2056297" extrusionOk="0">
                <a:moveTo>
                  <a:pt x="0" y="0"/>
                </a:moveTo>
                <a:cubicBezTo>
                  <a:pt x="252285" y="26640"/>
                  <a:pt x="308676" y="24016"/>
                  <a:pt x="549493" y="0"/>
                </a:cubicBezTo>
                <a:cubicBezTo>
                  <a:pt x="790310" y="-24016"/>
                  <a:pt x="864937" y="-12055"/>
                  <a:pt x="1041146" y="0"/>
                </a:cubicBezTo>
                <a:cubicBezTo>
                  <a:pt x="1217355" y="12055"/>
                  <a:pt x="1358673" y="-23949"/>
                  <a:pt x="1648480" y="0"/>
                </a:cubicBezTo>
                <a:cubicBezTo>
                  <a:pt x="1938287" y="23949"/>
                  <a:pt x="2069137" y="26702"/>
                  <a:pt x="2255815" y="0"/>
                </a:cubicBezTo>
                <a:cubicBezTo>
                  <a:pt x="2442493" y="-26702"/>
                  <a:pt x="2674108" y="17441"/>
                  <a:pt x="2892071" y="0"/>
                </a:cubicBezTo>
                <a:cubicBezTo>
                  <a:pt x="2897738" y="213171"/>
                  <a:pt x="2862542" y="375376"/>
                  <a:pt x="2892071" y="664869"/>
                </a:cubicBezTo>
                <a:cubicBezTo>
                  <a:pt x="2921600" y="954362"/>
                  <a:pt x="2922865" y="1041818"/>
                  <a:pt x="2892071" y="1391428"/>
                </a:cubicBezTo>
                <a:cubicBezTo>
                  <a:pt x="2861277" y="1741038"/>
                  <a:pt x="2909075" y="1865586"/>
                  <a:pt x="2892071" y="2056297"/>
                </a:cubicBezTo>
                <a:cubicBezTo>
                  <a:pt x="2668384" y="2079154"/>
                  <a:pt x="2601319" y="2077896"/>
                  <a:pt x="2400419" y="2056297"/>
                </a:cubicBezTo>
                <a:cubicBezTo>
                  <a:pt x="2199519" y="2034698"/>
                  <a:pt x="2077273" y="2052872"/>
                  <a:pt x="1850925" y="2056297"/>
                </a:cubicBezTo>
                <a:cubicBezTo>
                  <a:pt x="1624577" y="2059722"/>
                  <a:pt x="1490332" y="2048631"/>
                  <a:pt x="1330353" y="2056297"/>
                </a:cubicBezTo>
                <a:cubicBezTo>
                  <a:pt x="1170374" y="2063963"/>
                  <a:pt x="989587" y="2049255"/>
                  <a:pt x="751938" y="2056297"/>
                </a:cubicBezTo>
                <a:cubicBezTo>
                  <a:pt x="514289" y="2063339"/>
                  <a:pt x="247809" y="2081316"/>
                  <a:pt x="0" y="2056297"/>
                </a:cubicBezTo>
                <a:cubicBezTo>
                  <a:pt x="22167" y="1866531"/>
                  <a:pt x="-21538" y="1686621"/>
                  <a:pt x="0" y="1350302"/>
                </a:cubicBezTo>
                <a:cubicBezTo>
                  <a:pt x="21538" y="1013984"/>
                  <a:pt x="-3414" y="947220"/>
                  <a:pt x="0" y="705995"/>
                </a:cubicBezTo>
                <a:cubicBezTo>
                  <a:pt x="3414" y="464770"/>
                  <a:pt x="-32361" y="311825"/>
                  <a:pt x="0" y="0"/>
                </a:cubicBezTo>
                <a:close/>
              </a:path>
            </a:pathLst>
          </a:custGeom>
          <a:noFill/>
          <a:ln>
            <a:solidFill>
              <a:schemeClr val="tx1"/>
            </a:solidFill>
            <a:extLst>
              <a:ext uri="{C807C97D-BFC1-408E-A445-0C87EB9F89A2}">
                <ask:lineSketchStyleProps xmlns:ask="http://schemas.microsoft.com/office/drawing/2018/sketchyshapes" sd="498909486">
                  <a:prstGeom prst="rect">
                    <a:avLst/>
                  </a:prstGeom>
                  <ask:type>
                    <ask:lineSketchFreehand/>
                  </ask:type>
                </ask:lineSketchStyleProps>
              </a:ext>
            </a:extLst>
          </a:ln>
          <a:effectLst>
            <a:softEdge rad="0"/>
          </a:effectLst>
          <a:extLst>
            <a:ext uri="{909E8E84-426E-40DD-AFC4-6F175D3DCCD1}">
              <a14:hiddenFill xmlns:a14="http://schemas.microsoft.com/office/drawing/2010/main">
                <a:solidFill>
                  <a:srgbClr val="FFFFFF"/>
                </a:solidFill>
              </a14:hiddenFill>
            </a:ext>
          </a:extLst>
        </p:spPr>
      </p:pic>
      <p:pic>
        <p:nvPicPr>
          <p:cNvPr id="28" name="Picture 27">
            <a:extLst>
              <a:ext uri="{FF2B5EF4-FFF2-40B4-BE49-F238E27FC236}">
                <a16:creationId xmlns:a16="http://schemas.microsoft.com/office/drawing/2014/main" id="{1320E53F-E2A1-1BF2-587D-3314A0DF79B9}"/>
              </a:ext>
            </a:extLst>
          </p:cNvPr>
          <p:cNvPicPr>
            <a:picLocks noChangeAspect="1"/>
          </p:cNvPicPr>
          <p:nvPr/>
        </p:nvPicPr>
        <p:blipFill>
          <a:blip r:embed="rId11"/>
          <a:stretch>
            <a:fillRect/>
          </a:stretch>
        </p:blipFill>
        <p:spPr>
          <a:xfrm>
            <a:off x="3336126" y="6840864"/>
            <a:ext cx="2694110" cy="2924734"/>
          </a:xfrm>
          <a:custGeom>
            <a:avLst/>
            <a:gdLst>
              <a:gd name="connsiteX0" fmla="*/ 0 w 2694110"/>
              <a:gd name="connsiteY0" fmla="*/ 0 h 2924734"/>
              <a:gd name="connsiteX1" fmla="*/ 646586 w 2694110"/>
              <a:gd name="connsiteY1" fmla="*/ 0 h 2924734"/>
              <a:gd name="connsiteX2" fmla="*/ 1293173 w 2694110"/>
              <a:gd name="connsiteY2" fmla="*/ 0 h 2924734"/>
              <a:gd name="connsiteX3" fmla="*/ 1885877 w 2694110"/>
              <a:gd name="connsiteY3" fmla="*/ 0 h 2924734"/>
              <a:gd name="connsiteX4" fmla="*/ 2694110 w 2694110"/>
              <a:gd name="connsiteY4" fmla="*/ 0 h 2924734"/>
              <a:gd name="connsiteX5" fmla="*/ 2694110 w 2694110"/>
              <a:gd name="connsiteY5" fmla="*/ 614194 h 2924734"/>
              <a:gd name="connsiteX6" fmla="*/ 2694110 w 2694110"/>
              <a:gd name="connsiteY6" fmla="*/ 1257636 h 2924734"/>
              <a:gd name="connsiteX7" fmla="*/ 2694110 w 2694110"/>
              <a:gd name="connsiteY7" fmla="*/ 1813335 h 2924734"/>
              <a:gd name="connsiteX8" fmla="*/ 2694110 w 2694110"/>
              <a:gd name="connsiteY8" fmla="*/ 2339787 h 2924734"/>
              <a:gd name="connsiteX9" fmla="*/ 2694110 w 2694110"/>
              <a:gd name="connsiteY9" fmla="*/ 2924734 h 2924734"/>
              <a:gd name="connsiteX10" fmla="*/ 1993641 w 2694110"/>
              <a:gd name="connsiteY10" fmla="*/ 2924734 h 2924734"/>
              <a:gd name="connsiteX11" fmla="*/ 1347055 w 2694110"/>
              <a:gd name="connsiteY11" fmla="*/ 2924734 h 2924734"/>
              <a:gd name="connsiteX12" fmla="*/ 619645 w 2694110"/>
              <a:gd name="connsiteY12" fmla="*/ 2924734 h 2924734"/>
              <a:gd name="connsiteX13" fmla="*/ 0 w 2694110"/>
              <a:gd name="connsiteY13" fmla="*/ 2924734 h 2924734"/>
              <a:gd name="connsiteX14" fmla="*/ 0 w 2694110"/>
              <a:gd name="connsiteY14" fmla="*/ 2339787 h 2924734"/>
              <a:gd name="connsiteX15" fmla="*/ 0 w 2694110"/>
              <a:gd name="connsiteY15" fmla="*/ 1784088 h 2924734"/>
              <a:gd name="connsiteX16" fmla="*/ 0 w 2694110"/>
              <a:gd name="connsiteY16" fmla="*/ 1257636 h 2924734"/>
              <a:gd name="connsiteX17" fmla="*/ 0 w 2694110"/>
              <a:gd name="connsiteY17" fmla="*/ 672689 h 2924734"/>
              <a:gd name="connsiteX18" fmla="*/ 0 w 2694110"/>
              <a:gd name="connsiteY18" fmla="*/ 0 h 2924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94110" h="2924734" fill="none" extrusionOk="0">
                <a:moveTo>
                  <a:pt x="0" y="0"/>
                </a:moveTo>
                <a:cubicBezTo>
                  <a:pt x="176318" y="-23469"/>
                  <a:pt x="444357" y="-636"/>
                  <a:pt x="646586" y="0"/>
                </a:cubicBezTo>
                <a:cubicBezTo>
                  <a:pt x="848815" y="636"/>
                  <a:pt x="1041887" y="-32261"/>
                  <a:pt x="1293173" y="0"/>
                </a:cubicBezTo>
                <a:cubicBezTo>
                  <a:pt x="1544459" y="32261"/>
                  <a:pt x="1731089" y="6473"/>
                  <a:pt x="1885877" y="0"/>
                </a:cubicBezTo>
                <a:cubicBezTo>
                  <a:pt x="2040665" y="-6473"/>
                  <a:pt x="2501048" y="17946"/>
                  <a:pt x="2694110" y="0"/>
                </a:cubicBezTo>
                <a:cubicBezTo>
                  <a:pt x="2667351" y="152387"/>
                  <a:pt x="2718665" y="397053"/>
                  <a:pt x="2694110" y="614194"/>
                </a:cubicBezTo>
                <a:cubicBezTo>
                  <a:pt x="2669555" y="831335"/>
                  <a:pt x="2710615" y="936853"/>
                  <a:pt x="2694110" y="1257636"/>
                </a:cubicBezTo>
                <a:cubicBezTo>
                  <a:pt x="2677605" y="1578419"/>
                  <a:pt x="2687736" y="1614173"/>
                  <a:pt x="2694110" y="1813335"/>
                </a:cubicBezTo>
                <a:cubicBezTo>
                  <a:pt x="2700484" y="2012497"/>
                  <a:pt x="2682859" y="2115887"/>
                  <a:pt x="2694110" y="2339787"/>
                </a:cubicBezTo>
                <a:cubicBezTo>
                  <a:pt x="2705361" y="2563687"/>
                  <a:pt x="2688064" y="2786442"/>
                  <a:pt x="2694110" y="2924734"/>
                </a:cubicBezTo>
                <a:cubicBezTo>
                  <a:pt x="2402926" y="2892130"/>
                  <a:pt x="2275665" y="2934207"/>
                  <a:pt x="1993641" y="2924734"/>
                </a:cubicBezTo>
                <a:cubicBezTo>
                  <a:pt x="1711617" y="2915261"/>
                  <a:pt x="1491815" y="2898067"/>
                  <a:pt x="1347055" y="2924734"/>
                </a:cubicBezTo>
                <a:cubicBezTo>
                  <a:pt x="1202295" y="2951401"/>
                  <a:pt x="883959" y="2908325"/>
                  <a:pt x="619645" y="2924734"/>
                </a:cubicBezTo>
                <a:cubicBezTo>
                  <a:pt x="355331" y="2941144"/>
                  <a:pt x="263073" y="2949178"/>
                  <a:pt x="0" y="2924734"/>
                </a:cubicBezTo>
                <a:cubicBezTo>
                  <a:pt x="-23613" y="2736975"/>
                  <a:pt x="-4388" y="2623895"/>
                  <a:pt x="0" y="2339787"/>
                </a:cubicBezTo>
                <a:cubicBezTo>
                  <a:pt x="4388" y="2055679"/>
                  <a:pt x="-20268" y="2005850"/>
                  <a:pt x="0" y="1784088"/>
                </a:cubicBezTo>
                <a:cubicBezTo>
                  <a:pt x="20268" y="1562326"/>
                  <a:pt x="-15952" y="1486308"/>
                  <a:pt x="0" y="1257636"/>
                </a:cubicBezTo>
                <a:cubicBezTo>
                  <a:pt x="15952" y="1028964"/>
                  <a:pt x="-2671" y="822782"/>
                  <a:pt x="0" y="672689"/>
                </a:cubicBezTo>
                <a:cubicBezTo>
                  <a:pt x="2671" y="522596"/>
                  <a:pt x="-30019" y="223491"/>
                  <a:pt x="0" y="0"/>
                </a:cubicBezTo>
                <a:close/>
              </a:path>
              <a:path w="2694110" h="2924734" stroke="0" extrusionOk="0">
                <a:moveTo>
                  <a:pt x="0" y="0"/>
                </a:moveTo>
                <a:cubicBezTo>
                  <a:pt x="285175" y="-19795"/>
                  <a:pt x="545065" y="27782"/>
                  <a:pt x="727410" y="0"/>
                </a:cubicBezTo>
                <a:cubicBezTo>
                  <a:pt x="909755" y="-27782"/>
                  <a:pt x="1176754" y="-25319"/>
                  <a:pt x="1454819" y="0"/>
                </a:cubicBezTo>
                <a:cubicBezTo>
                  <a:pt x="1732884" y="25319"/>
                  <a:pt x="1850346" y="-15127"/>
                  <a:pt x="2101406" y="0"/>
                </a:cubicBezTo>
                <a:cubicBezTo>
                  <a:pt x="2352466" y="15127"/>
                  <a:pt x="2495997" y="19364"/>
                  <a:pt x="2694110" y="0"/>
                </a:cubicBezTo>
                <a:cubicBezTo>
                  <a:pt x="2697472" y="180409"/>
                  <a:pt x="2718877" y="328820"/>
                  <a:pt x="2694110" y="584947"/>
                </a:cubicBezTo>
                <a:cubicBezTo>
                  <a:pt x="2669343" y="841074"/>
                  <a:pt x="2675505" y="938216"/>
                  <a:pt x="2694110" y="1082152"/>
                </a:cubicBezTo>
                <a:cubicBezTo>
                  <a:pt x="2712715" y="1226088"/>
                  <a:pt x="2686877" y="1404256"/>
                  <a:pt x="2694110" y="1608604"/>
                </a:cubicBezTo>
                <a:cubicBezTo>
                  <a:pt x="2701343" y="1812952"/>
                  <a:pt x="2682315" y="1869318"/>
                  <a:pt x="2694110" y="2105808"/>
                </a:cubicBezTo>
                <a:cubicBezTo>
                  <a:pt x="2705905" y="2342298"/>
                  <a:pt x="2721228" y="2755822"/>
                  <a:pt x="2694110" y="2924734"/>
                </a:cubicBezTo>
                <a:cubicBezTo>
                  <a:pt x="2414301" y="2934426"/>
                  <a:pt x="2342188" y="2937569"/>
                  <a:pt x="1993641" y="2924734"/>
                </a:cubicBezTo>
                <a:cubicBezTo>
                  <a:pt x="1645094" y="2911899"/>
                  <a:pt x="1520464" y="2893596"/>
                  <a:pt x="1320114" y="2924734"/>
                </a:cubicBezTo>
                <a:cubicBezTo>
                  <a:pt x="1119764" y="2955872"/>
                  <a:pt x="887225" y="2889826"/>
                  <a:pt x="592704" y="2924734"/>
                </a:cubicBezTo>
                <a:cubicBezTo>
                  <a:pt x="298183" y="2959643"/>
                  <a:pt x="262646" y="2899188"/>
                  <a:pt x="0" y="2924734"/>
                </a:cubicBezTo>
                <a:cubicBezTo>
                  <a:pt x="-2617" y="2766202"/>
                  <a:pt x="1458" y="2614116"/>
                  <a:pt x="0" y="2398282"/>
                </a:cubicBezTo>
                <a:cubicBezTo>
                  <a:pt x="-1458" y="2182448"/>
                  <a:pt x="-29866" y="1932208"/>
                  <a:pt x="0" y="1754840"/>
                </a:cubicBezTo>
                <a:cubicBezTo>
                  <a:pt x="29866" y="1577472"/>
                  <a:pt x="-21781" y="1359603"/>
                  <a:pt x="0" y="1228388"/>
                </a:cubicBezTo>
                <a:cubicBezTo>
                  <a:pt x="21781" y="1097173"/>
                  <a:pt x="-3443" y="855372"/>
                  <a:pt x="0" y="731183"/>
                </a:cubicBezTo>
                <a:cubicBezTo>
                  <a:pt x="3443" y="606995"/>
                  <a:pt x="-17514" y="208380"/>
                  <a:pt x="0" y="0"/>
                </a:cubicBezTo>
                <a:close/>
              </a:path>
            </a:pathLst>
          </a:custGeom>
          <a:ln>
            <a:solidFill>
              <a:schemeClr val="tx1"/>
            </a:solidFill>
            <a:extLst>
              <a:ext uri="{C807C97D-BFC1-408E-A445-0C87EB9F89A2}">
                <ask:lineSketchStyleProps xmlns:ask="http://schemas.microsoft.com/office/drawing/2018/sketchyshapes" sd="2019023070">
                  <a:prstGeom prst="rect">
                    <a:avLst/>
                  </a:prstGeom>
                  <ask:type>
                    <ask:lineSketchFreehand/>
                  </ask:type>
                </ask:lineSketchStyleProps>
              </a:ext>
            </a:extLst>
          </a:ln>
        </p:spPr>
      </p:pic>
    </p:spTree>
    <p:extLst>
      <p:ext uri="{BB962C8B-B14F-4D97-AF65-F5344CB8AC3E}">
        <p14:creationId xmlns:p14="http://schemas.microsoft.com/office/powerpoint/2010/main" val="194687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par>
                                <p:cTn id="13" presetID="10" presetClass="entr" presetSubtype="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par>
                                <p:cTn id="16" presetID="10" presetClass="entr" presetSubtype="0"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9120889" y="30519"/>
            <a:ext cx="11447678" cy="17955970"/>
            <a:chOff x="0" y="0"/>
            <a:chExt cx="3015026" cy="4729144"/>
          </a:xfrm>
        </p:grpSpPr>
        <p:sp>
          <p:nvSpPr>
            <p:cNvPr id="3" name="Freeform 3"/>
            <p:cNvSpPr/>
            <p:nvPr/>
          </p:nvSpPr>
          <p:spPr>
            <a:xfrm>
              <a:off x="0" y="0"/>
              <a:ext cx="3015026" cy="4729144"/>
            </a:xfrm>
            <a:custGeom>
              <a:avLst/>
              <a:gdLst/>
              <a:ahLst/>
              <a:cxnLst/>
              <a:rect l="l" t="t" r="r" b="b"/>
              <a:pathLst>
                <a:path w="3015026" h="4729144">
                  <a:moveTo>
                    <a:pt x="0" y="0"/>
                  </a:moveTo>
                  <a:lnTo>
                    <a:pt x="3015026" y="0"/>
                  </a:lnTo>
                  <a:lnTo>
                    <a:pt x="3015026" y="4729144"/>
                  </a:lnTo>
                  <a:lnTo>
                    <a:pt x="0" y="4729144"/>
                  </a:lnTo>
                  <a:close/>
                </a:path>
              </a:pathLst>
            </a:custGeom>
            <a:solidFill>
              <a:srgbClr val="85A84C">
                <a:alpha val="19608"/>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5" name="Picture 5"/>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5813116" y="7737061"/>
            <a:ext cx="1604803" cy="1598785"/>
          </a:xfrm>
          <a:prstGeom prst="rect">
            <a:avLst/>
          </a:prstGeom>
        </p:spPr>
      </p:pic>
      <p:grpSp>
        <p:nvGrpSpPr>
          <p:cNvPr id="6" name="Group 6"/>
          <p:cNvGrpSpPr/>
          <p:nvPr/>
        </p:nvGrpSpPr>
        <p:grpSpPr>
          <a:xfrm rot="2700000">
            <a:off x="-4611526" y="7295894"/>
            <a:ext cx="11836007" cy="5336891"/>
            <a:chOff x="0" y="0"/>
            <a:chExt cx="3117302" cy="1405601"/>
          </a:xfrm>
        </p:grpSpPr>
        <p:sp>
          <p:nvSpPr>
            <p:cNvPr id="7" name="Freeform 7"/>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txBody>
            <a:bodyPr/>
            <a:lstStyle/>
            <a:p>
              <a:endParaRPr lang="en-US"/>
            </a:p>
          </p:txBody>
        </p:sp>
        <p:sp>
          <p:nvSpPr>
            <p:cNvPr id="8" name="TextBox 8"/>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9" name="Picture 9"/>
          <p:cNvPicPr>
            <a:picLocks noChangeAspect="1"/>
          </p:cNvPicPr>
          <p:nvPr/>
        </p:nvPicPr>
        <p:blipFill>
          <a:blip r:embed="rId5"/>
          <a:srcRect/>
          <a:stretch>
            <a:fillRect/>
          </a:stretch>
        </p:blipFill>
        <p:spPr>
          <a:xfrm>
            <a:off x="398578" y="8852487"/>
            <a:ext cx="2744232" cy="1018796"/>
          </a:xfrm>
          <a:prstGeom prst="rect">
            <a:avLst/>
          </a:prstGeom>
        </p:spPr>
      </p:pic>
      <p:sp>
        <p:nvSpPr>
          <p:cNvPr id="10" name="Rectangle 9">
            <a:extLst>
              <a:ext uri="{FF2B5EF4-FFF2-40B4-BE49-F238E27FC236}">
                <a16:creationId xmlns:a16="http://schemas.microsoft.com/office/drawing/2014/main" id="{0D666E1D-2C34-C915-6101-3FABA8E576D9}"/>
              </a:ext>
            </a:extLst>
          </p:cNvPr>
          <p:cNvSpPr/>
          <p:nvPr/>
        </p:nvSpPr>
        <p:spPr>
          <a:xfrm>
            <a:off x="1477349" y="3638632"/>
            <a:ext cx="12143072" cy="4939814"/>
          </a:xfrm>
          <a:prstGeom prst="rect">
            <a:avLst/>
          </a:prstGeom>
        </p:spPr>
        <p:txBody>
          <a:bodyPr wrap="square" lIns="91440" tIns="45720" rIns="91440" bIns="45720" anchor="t">
            <a:spAutoFit/>
          </a:bodyPr>
          <a:lstStyle/>
          <a:p>
            <a:r>
              <a:rPr lang="en-GB" sz="6300">
                <a:solidFill>
                  <a:srgbClr val="9DB970"/>
                </a:solidFill>
                <a:latin typeface="Planer"/>
                <a:cs typeface="Arial"/>
              </a:rPr>
              <a:t>For your partner, write down their:</a:t>
            </a:r>
          </a:p>
          <a:p>
            <a:pPr marL="285750" indent="-285750">
              <a:buFont typeface="Arial" panose="020B0604020202020204" pitchFamily="34" charset="0"/>
              <a:buChar char="•"/>
            </a:pPr>
            <a:r>
              <a:rPr lang="en-GB" sz="6300">
                <a:solidFill>
                  <a:srgbClr val="9DB970"/>
                </a:solidFill>
                <a:latin typeface="Planer Bold"/>
                <a:cs typeface="Arial"/>
              </a:rPr>
              <a:t>Hobbies</a:t>
            </a:r>
            <a:endParaRPr lang="en-GB" sz="6300">
              <a:solidFill>
                <a:srgbClr val="9DB970"/>
              </a:solidFill>
              <a:latin typeface="Planer Bold"/>
              <a:cs typeface="Arial" panose="020B0604020202020204" pitchFamily="34" charset="0"/>
            </a:endParaRPr>
          </a:p>
          <a:p>
            <a:pPr marL="285750" indent="-285750">
              <a:buFont typeface="Arial" panose="020B0604020202020204" pitchFamily="34" charset="0"/>
              <a:buChar char="•"/>
            </a:pPr>
            <a:r>
              <a:rPr lang="en-GB" sz="6300">
                <a:solidFill>
                  <a:srgbClr val="9DB970"/>
                </a:solidFill>
                <a:latin typeface="Planer Bold"/>
                <a:cs typeface="Arial"/>
              </a:rPr>
              <a:t>Interests </a:t>
            </a:r>
            <a:endParaRPr lang="en-GB" sz="6300">
              <a:solidFill>
                <a:srgbClr val="9DB970"/>
              </a:solidFill>
              <a:latin typeface="Planer Bold"/>
              <a:cs typeface="Arial" panose="020B0604020202020204" pitchFamily="34" charset="0"/>
            </a:endParaRPr>
          </a:p>
          <a:p>
            <a:pPr marL="285750" indent="-285750">
              <a:buFont typeface="Arial" panose="020B0604020202020204" pitchFamily="34" charset="0"/>
              <a:buChar char="•"/>
            </a:pPr>
            <a:r>
              <a:rPr lang="en-GB" sz="6300">
                <a:solidFill>
                  <a:srgbClr val="9DB970"/>
                </a:solidFill>
                <a:latin typeface="Planer Bold"/>
                <a:cs typeface="Arial" panose="020B0604020202020204" pitchFamily="34" charset="0"/>
              </a:rPr>
              <a:t>Skills</a:t>
            </a:r>
          </a:p>
          <a:p>
            <a:pPr marL="285750" indent="-285750">
              <a:buFont typeface="Arial" panose="020B0604020202020204" pitchFamily="34" charset="0"/>
              <a:buChar char="•"/>
            </a:pPr>
            <a:r>
              <a:rPr lang="en-GB" sz="6300">
                <a:solidFill>
                  <a:srgbClr val="9DB970"/>
                </a:solidFill>
                <a:latin typeface="Planer Bold"/>
                <a:cs typeface="Arial"/>
              </a:rPr>
              <a:t>Favourite subject(s)</a:t>
            </a:r>
          </a:p>
        </p:txBody>
      </p:sp>
      <p:sp>
        <p:nvSpPr>
          <p:cNvPr id="11" name="TextBox 10">
            <a:extLst>
              <a:ext uri="{FF2B5EF4-FFF2-40B4-BE49-F238E27FC236}">
                <a16:creationId xmlns:a16="http://schemas.microsoft.com/office/drawing/2014/main" id="{59ED487F-A8B3-7CCA-3423-1B0FB7F5FF45}"/>
              </a:ext>
            </a:extLst>
          </p:cNvPr>
          <p:cNvSpPr txBox="1"/>
          <p:nvPr/>
        </p:nvSpPr>
        <p:spPr>
          <a:xfrm>
            <a:off x="1305218" y="1084324"/>
            <a:ext cx="13922216" cy="3785652"/>
          </a:xfrm>
          <a:prstGeom prst="rect">
            <a:avLst/>
          </a:prstGeom>
          <a:noFill/>
        </p:spPr>
        <p:txBody>
          <a:bodyPr wrap="square" rtlCol="0">
            <a:spAutoFit/>
          </a:bodyPr>
          <a:lstStyle/>
          <a:p>
            <a:r>
              <a:rPr lang="en-GB" sz="8000" b="1">
                <a:solidFill>
                  <a:srgbClr val="002554"/>
                </a:solidFill>
                <a:latin typeface="Planer Bold"/>
                <a:cs typeface="Arial" panose="020B0604020202020204" pitchFamily="34" charset="0"/>
              </a:rPr>
              <a:t>Task</a:t>
            </a:r>
            <a:r>
              <a:rPr lang="en-GB" sz="8000" b="1">
                <a:solidFill>
                  <a:srgbClr val="002554"/>
                </a:solidFill>
                <a:latin typeface="Planer" panose="020B0604020202020204" charset="0"/>
                <a:cs typeface="Arial" panose="020B0604020202020204" pitchFamily="34" charset="0"/>
              </a:rPr>
              <a:t> – </a:t>
            </a:r>
            <a:r>
              <a:rPr lang="en-GB" sz="8000">
                <a:solidFill>
                  <a:srgbClr val="002554"/>
                </a:solidFill>
                <a:latin typeface="Planer" panose="020B0604020202020204" charset="0"/>
                <a:cs typeface="Arial" panose="020B0604020202020204" pitchFamily="34" charset="0"/>
              </a:rPr>
              <a:t>Work in pairs to identify your hobbies, interests and skills</a:t>
            </a:r>
          </a:p>
          <a:p>
            <a:endParaRPr lang="en-GB" sz="8000">
              <a:solidFill>
                <a:srgbClr val="8DCDB8"/>
              </a:solidFill>
              <a:latin typeface="Planer" panose="020B0604020202020204" charset="0"/>
              <a:cs typeface="Arial" panose="020B0604020202020204" pitchFamily="34" charset="0"/>
            </a:endParaRPr>
          </a:p>
        </p:txBody>
      </p:sp>
    </p:spTree>
    <p:extLst>
      <p:ext uri="{BB962C8B-B14F-4D97-AF65-F5344CB8AC3E}">
        <p14:creationId xmlns:p14="http://schemas.microsoft.com/office/powerpoint/2010/main" val="2839360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9120889" y="30519"/>
            <a:ext cx="11447678" cy="17955970"/>
            <a:chOff x="0" y="0"/>
            <a:chExt cx="3015026" cy="4729144"/>
          </a:xfrm>
        </p:grpSpPr>
        <p:sp>
          <p:nvSpPr>
            <p:cNvPr id="3" name="Freeform 3"/>
            <p:cNvSpPr/>
            <p:nvPr/>
          </p:nvSpPr>
          <p:spPr>
            <a:xfrm>
              <a:off x="0" y="0"/>
              <a:ext cx="3015026" cy="4729144"/>
            </a:xfrm>
            <a:custGeom>
              <a:avLst/>
              <a:gdLst/>
              <a:ahLst/>
              <a:cxnLst/>
              <a:rect l="l" t="t" r="r" b="b"/>
              <a:pathLst>
                <a:path w="3015026" h="4729144">
                  <a:moveTo>
                    <a:pt x="0" y="0"/>
                  </a:moveTo>
                  <a:lnTo>
                    <a:pt x="3015026" y="0"/>
                  </a:lnTo>
                  <a:lnTo>
                    <a:pt x="3015026" y="4729144"/>
                  </a:lnTo>
                  <a:lnTo>
                    <a:pt x="0" y="4729144"/>
                  </a:lnTo>
                  <a:close/>
                </a:path>
              </a:pathLst>
            </a:custGeom>
            <a:solidFill>
              <a:srgbClr val="85A84C">
                <a:alpha val="19608"/>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5" name="Picture 5"/>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6174755" y="8053095"/>
            <a:ext cx="1604803" cy="1598785"/>
          </a:xfrm>
          <a:prstGeom prst="rect">
            <a:avLst/>
          </a:prstGeom>
        </p:spPr>
      </p:pic>
      <p:grpSp>
        <p:nvGrpSpPr>
          <p:cNvPr id="6" name="Group 6"/>
          <p:cNvGrpSpPr/>
          <p:nvPr/>
        </p:nvGrpSpPr>
        <p:grpSpPr>
          <a:xfrm rot="2700000">
            <a:off x="-4611526" y="7295894"/>
            <a:ext cx="11836007" cy="5336891"/>
            <a:chOff x="0" y="0"/>
            <a:chExt cx="3117302" cy="1405601"/>
          </a:xfrm>
        </p:grpSpPr>
        <p:sp>
          <p:nvSpPr>
            <p:cNvPr id="7" name="Freeform 7"/>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txBody>
            <a:bodyPr/>
            <a:lstStyle/>
            <a:p>
              <a:endParaRPr lang="en-US"/>
            </a:p>
          </p:txBody>
        </p:sp>
        <p:sp>
          <p:nvSpPr>
            <p:cNvPr id="8" name="TextBox 8"/>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14" name="Picture 14"/>
          <p:cNvPicPr>
            <a:picLocks noChangeAspect="1"/>
          </p:cNvPicPr>
          <p:nvPr/>
        </p:nvPicPr>
        <p:blipFill>
          <a:blip r:embed="rId5"/>
          <a:srcRect/>
          <a:stretch>
            <a:fillRect/>
          </a:stretch>
        </p:blipFill>
        <p:spPr>
          <a:xfrm>
            <a:off x="398578" y="8852487"/>
            <a:ext cx="2744232" cy="1018796"/>
          </a:xfrm>
          <a:prstGeom prst="rect">
            <a:avLst/>
          </a:prstGeom>
        </p:spPr>
      </p:pic>
      <p:pic>
        <p:nvPicPr>
          <p:cNvPr id="25" name="Picture 25"/>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2700000">
            <a:off x="393530" y="5407294"/>
            <a:ext cx="1270339" cy="1265576"/>
          </a:xfrm>
          <a:prstGeom prst="rect">
            <a:avLst/>
          </a:prstGeom>
        </p:spPr>
      </p:pic>
      <p:sp>
        <p:nvSpPr>
          <p:cNvPr id="27" name="TextBox 26">
            <a:extLst>
              <a:ext uri="{FF2B5EF4-FFF2-40B4-BE49-F238E27FC236}">
                <a16:creationId xmlns:a16="http://schemas.microsoft.com/office/drawing/2014/main" id="{6C34C955-821B-4FDE-CFB1-ADEA62B725CE}"/>
              </a:ext>
            </a:extLst>
          </p:cNvPr>
          <p:cNvSpPr txBox="1"/>
          <p:nvPr/>
        </p:nvSpPr>
        <p:spPr>
          <a:xfrm>
            <a:off x="4695067" y="4635668"/>
            <a:ext cx="10772235"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6000">
                <a:solidFill>
                  <a:srgbClr val="9DB970"/>
                </a:solidFill>
                <a:latin typeface="Planer Bold"/>
                <a:cs typeface="Planer 2"/>
              </a:rPr>
              <a:t>What did you come up with?</a:t>
            </a:r>
            <a:endParaRPr lang="en-GB" sz="6000">
              <a:solidFill>
                <a:srgbClr val="9DB970"/>
              </a:solidFill>
              <a:latin typeface="Planer Bold"/>
              <a:cs typeface="Calibri"/>
            </a:endParaRPr>
          </a:p>
        </p:txBody>
      </p:sp>
      <p:pic>
        <p:nvPicPr>
          <p:cNvPr id="1026" name="Picture 2">
            <a:extLst>
              <a:ext uri="{FF2B5EF4-FFF2-40B4-BE49-F238E27FC236}">
                <a16:creationId xmlns:a16="http://schemas.microsoft.com/office/drawing/2014/main" id="{890EC66A-C360-54DF-9679-5B3D6BA5D169}"/>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4560943" y="1795865"/>
            <a:ext cx="2416213" cy="256715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esson Plan: 'How Many Languages Could a Child Speak?' - The New York Times">
            <a:extLst>
              <a:ext uri="{FF2B5EF4-FFF2-40B4-BE49-F238E27FC236}">
                <a16:creationId xmlns:a16="http://schemas.microsoft.com/office/drawing/2014/main" id="{599105CC-5380-F652-E4B7-5686C34C183E}"/>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22083" t="7268" r="22083" b="7268"/>
          <a:stretch/>
        </p:blipFill>
        <p:spPr bwMode="auto">
          <a:xfrm>
            <a:off x="9165757" y="457593"/>
            <a:ext cx="3825681" cy="233322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hen positivity becomes toxic - Her World Singapore">
            <a:extLst>
              <a:ext uri="{FF2B5EF4-FFF2-40B4-BE49-F238E27FC236}">
                <a16:creationId xmlns:a16="http://schemas.microsoft.com/office/drawing/2014/main" id="{CE0CE137-72D9-9776-A7EC-54B0B35AF48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13615" y="2088160"/>
            <a:ext cx="3724964" cy="2085980"/>
          </a:xfrm>
          <a:prstGeom prst="rect">
            <a:avLst/>
          </a:prstGeom>
          <a:noFill/>
          <a:effectLst>
            <a:softEdge rad="152400"/>
          </a:effectLst>
          <a:extLst>
            <a:ext uri="{909E8E84-426E-40DD-AFC4-6F175D3DCCD1}">
              <a14:hiddenFill xmlns:a14="http://schemas.microsoft.com/office/drawing/2010/main">
                <a:solidFill>
                  <a:srgbClr val="FFFFFF"/>
                </a:solidFill>
              </a14:hiddenFill>
            </a:ext>
          </a:extLst>
        </p:spPr>
      </p:pic>
      <p:pic>
        <p:nvPicPr>
          <p:cNvPr id="1034" name="Picture 10" descr="Creativity and Problem Solving Skills – One Education">
            <a:extLst>
              <a:ext uri="{FF2B5EF4-FFF2-40B4-BE49-F238E27FC236}">
                <a16:creationId xmlns:a16="http://schemas.microsoft.com/office/drawing/2014/main" id="{7CCC1EB0-D09F-5D26-4DE0-7334D4FD064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6764" y="213127"/>
            <a:ext cx="4594365" cy="2756619"/>
          </a:xfrm>
          <a:prstGeom prst="rect">
            <a:avLst/>
          </a:prstGeom>
          <a:noFill/>
          <a:effectLst>
            <a:softEdge rad="139700"/>
          </a:effectLst>
          <a:extLst>
            <a:ext uri="{909E8E84-426E-40DD-AFC4-6F175D3DCCD1}">
              <a14:hiddenFill xmlns:a14="http://schemas.microsoft.com/office/drawing/2010/main">
                <a:solidFill>
                  <a:srgbClr val="FFFFFF"/>
                </a:solidFill>
              </a14:hiddenFill>
            </a:ext>
          </a:extLst>
        </p:spPr>
      </p:pic>
      <p:pic>
        <p:nvPicPr>
          <p:cNvPr id="1036" name="Picture 12" descr="Communication Images - Free Download on Freepik">
            <a:extLst>
              <a:ext uri="{FF2B5EF4-FFF2-40B4-BE49-F238E27FC236}">
                <a16:creationId xmlns:a16="http://schemas.microsoft.com/office/drawing/2014/main" id="{65283AE2-8B36-51AB-B2C6-4EB3CEC3F82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62760" y="5693818"/>
            <a:ext cx="4870978" cy="3247319"/>
          </a:xfrm>
          <a:prstGeom prst="rect">
            <a:avLst/>
          </a:prstGeom>
          <a:noFill/>
          <a:effectLst>
            <a:softEdge rad="279400"/>
          </a:effectLst>
          <a:extLst>
            <a:ext uri="{909E8E84-426E-40DD-AFC4-6F175D3DCCD1}">
              <a14:hiddenFill xmlns:a14="http://schemas.microsoft.com/office/drawing/2010/main">
                <a:solidFill>
                  <a:srgbClr val="FFFFFF"/>
                </a:solidFill>
              </a14:hiddenFill>
            </a:ext>
          </a:extLst>
        </p:spPr>
      </p:pic>
      <p:pic>
        <p:nvPicPr>
          <p:cNvPr id="1038" name="Picture 14" descr="Science – Blue Coat Federation">
            <a:extLst>
              <a:ext uri="{FF2B5EF4-FFF2-40B4-BE49-F238E27FC236}">
                <a16:creationId xmlns:a16="http://schemas.microsoft.com/office/drawing/2014/main" id="{59DC7D32-9A95-34D9-0A19-27F005859AE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188197" y="5284095"/>
            <a:ext cx="4318388" cy="3384536"/>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Musical note - Wikipedia">
            <a:extLst>
              <a:ext uri="{FF2B5EF4-FFF2-40B4-BE49-F238E27FC236}">
                <a16:creationId xmlns:a16="http://schemas.microsoft.com/office/drawing/2014/main" id="{4408EB0A-B42A-7099-23B5-743FA99593DE}"/>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1411" y="3408863"/>
            <a:ext cx="3705232" cy="2278718"/>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How to Speak in Public - A Year of Living Better Guides - The New York Times">
            <a:extLst>
              <a:ext uri="{FF2B5EF4-FFF2-40B4-BE49-F238E27FC236}">
                <a16:creationId xmlns:a16="http://schemas.microsoft.com/office/drawing/2014/main" id="{B08DD516-222C-3211-1B64-B985B07A6D14}"/>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153161" y="6510252"/>
            <a:ext cx="4318388" cy="2873691"/>
          </a:xfrm>
          <a:prstGeom prst="rect">
            <a:avLst/>
          </a:prstGeom>
          <a:noFill/>
          <a:effectLst>
            <a:softEdge rad="190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906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4"/>
                                        </p:tgtEl>
                                        <p:attrNameLst>
                                          <p:attrName>style.visibility</p:attrName>
                                        </p:attrNameLst>
                                      </p:cBhvr>
                                      <p:to>
                                        <p:strVal val="visible"/>
                                      </p:to>
                                    </p:set>
                                    <p:animEffect transition="in" filter="fade">
                                      <p:cBhvr>
                                        <p:cTn id="7" dur="500"/>
                                        <p:tgtEl>
                                          <p:spTgt spid="103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30"/>
                                        </p:tgtEl>
                                        <p:attrNameLst>
                                          <p:attrName>style.visibility</p:attrName>
                                        </p:attrNameLst>
                                      </p:cBhvr>
                                      <p:to>
                                        <p:strVal val="visible"/>
                                      </p:to>
                                    </p:set>
                                    <p:animEffect transition="in" filter="fade">
                                      <p:cBhvr>
                                        <p:cTn id="11" dur="500"/>
                                        <p:tgtEl>
                                          <p:spTgt spid="103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28"/>
                                        </p:tgtEl>
                                        <p:attrNameLst>
                                          <p:attrName>style.visibility</p:attrName>
                                        </p:attrNameLst>
                                      </p:cBhvr>
                                      <p:to>
                                        <p:strVal val="visible"/>
                                      </p:to>
                                    </p:set>
                                    <p:animEffect transition="in" filter="fade">
                                      <p:cBhvr>
                                        <p:cTn id="15" dur="500"/>
                                        <p:tgtEl>
                                          <p:spTgt spid="102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fade">
                                      <p:cBhvr>
                                        <p:cTn id="19" dur="500"/>
                                        <p:tgtEl>
                                          <p:spTgt spid="102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038"/>
                                        </p:tgtEl>
                                        <p:attrNameLst>
                                          <p:attrName>style.visibility</p:attrName>
                                        </p:attrNameLst>
                                      </p:cBhvr>
                                      <p:to>
                                        <p:strVal val="visible"/>
                                      </p:to>
                                    </p:set>
                                    <p:animEffect transition="in" filter="fade">
                                      <p:cBhvr>
                                        <p:cTn id="23" dur="500"/>
                                        <p:tgtEl>
                                          <p:spTgt spid="103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042"/>
                                        </p:tgtEl>
                                        <p:attrNameLst>
                                          <p:attrName>style.visibility</p:attrName>
                                        </p:attrNameLst>
                                      </p:cBhvr>
                                      <p:to>
                                        <p:strVal val="visible"/>
                                      </p:to>
                                    </p:set>
                                    <p:animEffect transition="in" filter="fade">
                                      <p:cBhvr>
                                        <p:cTn id="27" dur="500"/>
                                        <p:tgtEl>
                                          <p:spTgt spid="104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36"/>
                                        </p:tgtEl>
                                        <p:attrNameLst>
                                          <p:attrName>style.visibility</p:attrName>
                                        </p:attrNameLst>
                                      </p:cBhvr>
                                      <p:to>
                                        <p:strVal val="visible"/>
                                      </p:to>
                                    </p:set>
                                    <p:animEffect transition="in" filter="fade">
                                      <p:cBhvr>
                                        <p:cTn id="31" dur="500"/>
                                        <p:tgtEl>
                                          <p:spTgt spid="103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040"/>
                                        </p:tgtEl>
                                        <p:attrNameLst>
                                          <p:attrName>style.visibility</p:attrName>
                                        </p:attrNameLst>
                                      </p:cBhvr>
                                      <p:to>
                                        <p:strVal val="visible"/>
                                      </p:to>
                                    </p:set>
                                    <p:animEffect transition="in" filter="fade">
                                      <p:cBhvr>
                                        <p:cTn id="35" dur="500"/>
                                        <p:tgtEl>
                                          <p:spTgt spid="10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9120889" y="30519"/>
            <a:ext cx="11447678" cy="17955970"/>
            <a:chOff x="0" y="0"/>
            <a:chExt cx="3015026" cy="4729144"/>
          </a:xfrm>
        </p:grpSpPr>
        <p:sp>
          <p:nvSpPr>
            <p:cNvPr id="3" name="Freeform 3"/>
            <p:cNvSpPr/>
            <p:nvPr/>
          </p:nvSpPr>
          <p:spPr>
            <a:xfrm>
              <a:off x="0" y="0"/>
              <a:ext cx="3015026" cy="4729144"/>
            </a:xfrm>
            <a:custGeom>
              <a:avLst/>
              <a:gdLst/>
              <a:ahLst/>
              <a:cxnLst/>
              <a:rect l="l" t="t" r="r" b="b"/>
              <a:pathLst>
                <a:path w="3015026" h="4729144">
                  <a:moveTo>
                    <a:pt x="0" y="0"/>
                  </a:moveTo>
                  <a:lnTo>
                    <a:pt x="3015026" y="0"/>
                  </a:lnTo>
                  <a:lnTo>
                    <a:pt x="3015026" y="4729144"/>
                  </a:lnTo>
                  <a:lnTo>
                    <a:pt x="0" y="4729144"/>
                  </a:lnTo>
                  <a:close/>
                </a:path>
              </a:pathLst>
            </a:custGeom>
            <a:solidFill>
              <a:srgbClr val="85A84C">
                <a:alpha val="19608"/>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5" name="Picture 5"/>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6174755" y="8053095"/>
            <a:ext cx="1604803" cy="1598785"/>
          </a:xfrm>
          <a:prstGeom prst="rect">
            <a:avLst/>
          </a:prstGeom>
        </p:spPr>
      </p:pic>
      <p:grpSp>
        <p:nvGrpSpPr>
          <p:cNvPr id="6" name="Group 6"/>
          <p:cNvGrpSpPr/>
          <p:nvPr/>
        </p:nvGrpSpPr>
        <p:grpSpPr>
          <a:xfrm rot="2700000">
            <a:off x="-4611526" y="7295894"/>
            <a:ext cx="11836007" cy="5336891"/>
            <a:chOff x="0" y="0"/>
            <a:chExt cx="3117302" cy="1405601"/>
          </a:xfrm>
        </p:grpSpPr>
        <p:sp>
          <p:nvSpPr>
            <p:cNvPr id="7" name="Freeform 7"/>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txBody>
            <a:bodyPr/>
            <a:lstStyle/>
            <a:p>
              <a:endParaRPr lang="en-US"/>
            </a:p>
          </p:txBody>
        </p:sp>
        <p:sp>
          <p:nvSpPr>
            <p:cNvPr id="8" name="TextBox 8"/>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14" name="Picture 14"/>
          <p:cNvPicPr>
            <a:picLocks noChangeAspect="1"/>
          </p:cNvPicPr>
          <p:nvPr/>
        </p:nvPicPr>
        <p:blipFill>
          <a:blip r:embed="rId5"/>
          <a:srcRect/>
          <a:stretch>
            <a:fillRect/>
          </a:stretch>
        </p:blipFill>
        <p:spPr>
          <a:xfrm>
            <a:off x="398578" y="8852487"/>
            <a:ext cx="2744232" cy="1018796"/>
          </a:xfrm>
          <a:prstGeom prst="rect">
            <a:avLst/>
          </a:prstGeom>
        </p:spPr>
      </p:pic>
      <p:pic>
        <p:nvPicPr>
          <p:cNvPr id="25" name="Picture 25"/>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2700000">
            <a:off x="393530" y="5407294"/>
            <a:ext cx="1270339" cy="1265576"/>
          </a:xfrm>
          <a:prstGeom prst="rect">
            <a:avLst/>
          </a:prstGeom>
        </p:spPr>
      </p:pic>
      <p:sp>
        <p:nvSpPr>
          <p:cNvPr id="27" name="TextBox 26">
            <a:extLst>
              <a:ext uri="{FF2B5EF4-FFF2-40B4-BE49-F238E27FC236}">
                <a16:creationId xmlns:a16="http://schemas.microsoft.com/office/drawing/2014/main" id="{6C34C955-821B-4FDE-CFB1-ADEA62B725CE}"/>
              </a:ext>
            </a:extLst>
          </p:cNvPr>
          <p:cNvSpPr txBox="1"/>
          <p:nvPr/>
        </p:nvSpPr>
        <p:spPr>
          <a:xfrm>
            <a:off x="3757882" y="4084868"/>
            <a:ext cx="10772235"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6000">
                <a:solidFill>
                  <a:srgbClr val="9DB970"/>
                </a:solidFill>
                <a:latin typeface="Planer Bold"/>
                <a:cs typeface="Planer 2"/>
              </a:rPr>
              <a:t>Where do you and will you use these in the future?</a:t>
            </a:r>
            <a:endParaRPr lang="en-GB" sz="6000">
              <a:solidFill>
                <a:srgbClr val="9DB970"/>
              </a:solidFill>
              <a:latin typeface="Planer Bold"/>
              <a:cs typeface="Calibri"/>
            </a:endParaRPr>
          </a:p>
        </p:txBody>
      </p:sp>
      <p:pic>
        <p:nvPicPr>
          <p:cNvPr id="2050" name="Picture 2" descr="School Building Vector Art, Icons, and Graphics for Free Download">
            <a:extLst>
              <a:ext uri="{FF2B5EF4-FFF2-40B4-BE49-F238E27FC236}">
                <a16:creationId xmlns:a16="http://schemas.microsoft.com/office/drawing/2014/main" id="{4E9F284D-7A9A-5856-63A4-6A1B8BC6CEA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6204" y="570184"/>
            <a:ext cx="3678551" cy="304821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Premium Vector | Maths doodle line set school university outline subject">
            <a:extLst>
              <a:ext uri="{FF2B5EF4-FFF2-40B4-BE49-F238E27FC236}">
                <a16:creationId xmlns:a16="http://schemas.microsoft.com/office/drawing/2014/main" id="{C041F798-E10B-1828-7CFC-863CEBF134D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49967" y="451526"/>
            <a:ext cx="4119813" cy="308588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Science – Blue Coat Federation">
            <a:extLst>
              <a:ext uri="{FF2B5EF4-FFF2-40B4-BE49-F238E27FC236}">
                <a16:creationId xmlns:a16="http://schemas.microsoft.com/office/drawing/2014/main" id="{F1377E10-323F-E427-F404-82DBBF8E7F3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696104" y="806921"/>
            <a:ext cx="3937331" cy="3085882"/>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Let it go: Giving students choices | Creative Educator">
            <a:extLst>
              <a:ext uri="{FF2B5EF4-FFF2-40B4-BE49-F238E27FC236}">
                <a16:creationId xmlns:a16="http://schemas.microsoft.com/office/drawing/2014/main" id="{543F8952-83A2-4B24-AB4D-693D4EB7DDA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044242" y="7644939"/>
            <a:ext cx="4574321" cy="222534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GCSE Retakes &amp; Retakers - Resit GCSE Maths, English &amp; Science | GCSE  Tuition — I N I C I O">
            <a:extLst>
              <a:ext uri="{FF2B5EF4-FFF2-40B4-BE49-F238E27FC236}">
                <a16:creationId xmlns:a16="http://schemas.microsoft.com/office/drawing/2014/main" id="{E76595E1-6C0E-147C-2871-5841BFC021F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rot="2117921">
            <a:off x="12686031" y="1076801"/>
            <a:ext cx="5475711" cy="217919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6" descr="Musical note - Wikipedia">
            <a:extLst>
              <a:ext uri="{FF2B5EF4-FFF2-40B4-BE49-F238E27FC236}">
                <a16:creationId xmlns:a16="http://schemas.microsoft.com/office/drawing/2014/main" id="{0A3DFCAF-945F-AF18-FB2E-72DDF44120CD}"/>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rot="16200000">
            <a:off x="4612954" y="7360312"/>
            <a:ext cx="3705232" cy="2278718"/>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Sports nutrition - Wikipedia">
            <a:extLst>
              <a:ext uri="{FF2B5EF4-FFF2-40B4-BE49-F238E27FC236}">
                <a16:creationId xmlns:a16="http://schemas.microsoft.com/office/drawing/2014/main" id="{3665C708-DCE9-25F2-DB6F-6835213C32F7}"/>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8151400" y="6647055"/>
            <a:ext cx="3061911" cy="3061911"/>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Is Listening Difficult?">
            <a:extLst>
              <a:ext uri="{FF2B5EF4-FFF2-40B4-BE49-F238E27FC236}">
                <a16:creationId xmlns:a16="http://schemas.microsoft.com/office/drawing/2014/main" id="{D94C60E7-E34B-8658-7991-33C7F45354C4}"/>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rot="20539240">
            <a:off x="12284198" y="4645898"/>
            <a:ext cx="4715508" cy="2537583"/>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descr="The STAR Method: How to Ace the Interview | Careers | U.S. News">
            <a:extLst>
              <a:ext uri="{FF2B5EF4-FFF2-40B4-BE49-F238E27FC236}">
                <a16:creationId xmlns:a16="http://schemas.microsoft.com/office/drawing/2014/main" id="{B81BFCED-225F-D546-FCF0-57CA361473D7}"/>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13671" y="5429183"/>
            <a:ext cx="4393211" cy="29303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0231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050"/>
                                        </p:tgtEl>
                                        <p:attrNameLst>
                                          <p:attrName>style.visibility</p:attrName>
                                        </p:attrNameLst>
                                      </p:cBhvr>
                                      <p:to>
                                        <p:strVal val="visible"/>
                                      </p:to>
                                    </p:set>
                                    <p:animEffect transition="in" filter="fade">
                                      <p:cBhvr>
                                        <p:cTn id="15" dur="500"/>
                                        <p:tgtEl>
                                          <p:spTgt spid="205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056"/>
                                        </p:tgtEl>
                                        <p:attrNameLst>
                                          <p:attrName>style.visibility</p:attrName>
                                        </p:attrNameLst>
                                      </p:cBhvr>
                                      <p:to>
                                        <p:strVal val="visible"/>
                                      </p:to>
                                    </p:set>
                                    <p:animEffect transition="in" filter="fade">
                                      <p:cBhvr>
                                        <p:cTn id="19" dur="500"/>
                                        <p:tgtEl>
                                          <p:spTgt spid="205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60"/>
                                        </p:tgtEl>
                                        <p:attrNameLst>
                                          <p:attrName>style.visibility</p:attrName>
                                        </p:attrNameLst>
                                      </p:cBhvr>
                                      <p:to>
                                        <p:strVal val="visible"/>
                                      </p:to>
                                    </p:set>
                                    <p:animEffect transition="in" filter="fade">
                                      <p:cBhvr>
                                        <p:cTn id="23" dur="500"/>
                                        <p:tgtEl>
                                          <p:spTgt spid="206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064"/>
                                        </p:tgtEl>
                                        <p:attrNameLst>
                                          <p:attrName>style.visibility</p:attrName>
                                        </p:attrNameLst>
                                      </p:cBhvr>
                                      <p:to>
                                        <p:strVal val="visible"/>
                                      </p:to>
                                    </p:set>
                                    <p:animEffect transition="in" filter="fade">
                                      <p:cBhvr>
                                        <p:cTn id="27" dur="500"/>
                                        <p:tgtEl>
                                          <p:spTgt spid="2064"/>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058"/>
                                        </p:tgtEl>
                                        <p:attrNameLst>
                                          <p:attrName>style.visibility</p:attrName>
                                        </p:attrNameLst>
                                      </p:cBhvr>
                                      <p:to>
                                        <p:strVal val="visible"/>
                                      </p:to>
                                    </p:set>
                                    <p:animEffect transition="in" filter="fade">
                                      <p:cBhvr>
                                        <p:cTn id="31" dur="500"/>
                                        <p:tgtEl>
                                          <p:spTgt spid="2058"/>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062"/>
                                        </p:tgtEl>
                                        <p:attrNameLst>
                                          <p:attrName>style.visibility</p:attrName>
                                        </p:attrNameLst>
                                      </p:cBhvr>
                                      <p:to>
                                        <p:strVal val="visible"/>
                                      </p:to>
                                    </p:set>
                                    <p:animEffect transition="in" filter="fade">
                                      <p:cBhvr>
                                        <p:cTn id="35" dur="500"/>
                                        <p:tgtEl>
                                          <p:spTgt spid="206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066"/>
                                        </p:tgtEl>
                                        <p:attrNameLst>
                                          <p:attrName>style.visibility</p:attrName>
                                        </p:attrNameLst>
                                      </p:cBhvr>
                                      <p:to>
                                        <p:strVal val="visible"/>
                                      </p:to>
                                    </p:set>
                                    <p:animEffect transition="in" filter="fade">
                                      <p:cBhvr>
                                        <p:cTn id="39" dur="500"/>
                                        <p:tgtEl>
                                          <p:spTgt spid="20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992890" y="-4008110"/>
            <a:ext cx="10287000" cy="18303221"/>
            <a:chOff x="0" y="0"/>
            <a:chExt cx="2709333" cy="4820601"/>
          </a:xfrm>
        </p:grpSpPr>
        <p:sp>
          <p:nvSpPr>
            <p:cNvPr id="3" name="Freeform 3"/>
            <p:cNvSpPr/>
            <p:nvPr/>
          </p:nvSpPr>
          <p:spPr>
            <a:xfrm>
              <a:off x="0" y="0"/>
              <a:ext cx="2709333" cy="4820601"/>
            </a:xfrm>
            <a:custGeom>
              <a:avLst/>
              <a:gdLst/>
              <a:ahLst/>
              <a:cxnLst/>
              <a:rect l="l" t="t" r="r" b="b"/>
              <a:pathLst>
                <a:path w="2709333" h="4820601">
                  <a:moveTo>
                    <a:pt x="0" y="0"/>
                  </a:moveTo>
                  <a:lnTo>
                    <a:pt x="2709333" y="0"/>
                  </a:lnTo>
                  <a:lnTo>
                    <a:pt x="2709333" y="4820601"/>
                  </a:lnTo>
                  <a:lnTo>
                    <a:pt x="0" y="4820601"/>
                  </a:lnTo>
                  <a:close/>
                </a:path>
              </a:pathLst>
            </a:custGeom>
            <a:solidFill>
              <a:srgbClr val="85A84C">
                <a:alpha val="80000"/>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pPr>
              <a:endParaRPr/>
            </a:p>
            <a:p>
              <a:pPr algn="ctr">
                <a:lnSpc>
                  <a:spcPts val="2688"/>
                </a:lnSpc>
              </a:pPr>
              <a:endParaRPr/>
            </a:p>
            <a:p>
              <a:pPr algn="ctr">
                <a:lnSpc>
                  <a:spcPts val="2688"/>
                </a:lnSpc>
                <a:spcBef>
                  <a:spcPct val="0"/>
                </a:spcBef>
              </a:pPr>
              <a:endParaRPr/>
            </a:p>
          </p:txBody>
        </p:sp>
      </p:grpSp>
      <p:grpSp>
        <p:nvGrpSpPr>
          <p:cNvPr id="5" name="Group 5"/>
          <p:cNvGrpSpPr/>
          <p:nvPr/>
        </p:nvGrpSpPr>
        <p:grpSpPr>
          <a:xfrm>
            <a:off x="3602870" y="2487950"/>
            <a:ext cx="11082260" cy="5324485"/>
            <a:chOff x="0" y="0"/>
            <a:chExt cx="2742189" cy="1317488"/>
          </a:xfrm>
        </p:grpSpPr>
        <p:sp>
          <p:nvSpPr>
            <p:cNvPr id="6" name="Freeform 6"/>
            <p:cNvSpPr/>
            <p:nvPr/>
          </p:nvSpPr>
          <p:spPr>
            <a:xfrm>
              <a:off x="0" y="0"/>
              <a:ext cx="2742189" cy="1317488"/>
            </a:xfrm>
            <a:custGeom>
              <a:avLst/>
              <a:gdLst/>
              <a:ahLst/>
              <a:cxnLst/>
              <a:rect l="l" t="t" r="r" b="b"/>
              <a:pathLst>
                <a:path w="2742189" h="1317488">
                  <a:moveTo>
                    <a:pt x="2617729" y="1317488"/>
                  </a:moveTo>
                  <a:lnTo>
                    <a:pt x="124460" y="1317488"/>
                  </a:lnTo>
                  <a:cubicBezTo>
                    <a:pt x="55880" y="1317488"/>
                    <a:pt x="0" y="1261608"/>
                    <a:pt x="0" y="1193028"/>
                  </a:cubicBezTo>
                  <a:lnTo>
                    <a:pt x="0" y="124460"/>
                  </a:lnTo>
                  <a:cubicBezTo>
                    <a:pt x="0" y="55880"/>
                    <a:pt x="55880" y="0"/>
                    <a:pt x="124460" y="0"/>
                  </a:cubicBezTo>
                  <a:lnTo>
                    <a:pt x="2617729" y="0"/>
                  </a:lnTo>
                  <a:cubicBezTo>
                    <a:pt x="2686309" y="0"/>
                    <a:pt x="2742189" y="55880"/>
                    <a:pt x="2742189" y="124460"/>
                  </a:cubicBezTo>
                  <a:lnTo>
                    <a:pt x="2742189" y="1193028"/>
                  </a:lnTo>
                  <a:cubicBezTo>
                    <a:pt x="2742189" y="1261608"/>
                    <a:pt x="2686309" y="1317488"/>
                    <a:pt x="2617729" y="1317488"/>
                  </a:cubicBezTo>
                  <a:close/>
                </a:path>
              </a:pathLst>
            </a:custGeom>
            <a:solidFill>
              <a:srgbClr val="FFFFFF"/>
            </a:solidFill>
          </p:spPr>
          <p:txBody>
            <a:bodyPr/>
            <a:lstStyle/>
            <a:p>
              <a:endParaRPr lang="en-US"/>
            </a:p>
          </p:txBody>
        </p:sp>
      </p:grpSp>
      <p:pic>
        <p:nvPicPr>
          <p:cNvPr id="7" name="Picture 7"/>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526251" y="3850110"/>
            <a:ext cx="3556199" cy="3542864"/>
          </a:xfrm>
          <a:prstGeom prst="rect">
            <a:avLst/>
          </a:prstGeom>
        </p:spPr>
      </p:pic>
      <p:pic>
        <p:nvPicPr>
          <p:cNvPr id="8" name="Picture 8"/>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6335018" y="3850110"/>
            <a:ext cx="3556199" cy="3542864"/>
          </a:xfrm>
          <a:prstGeom prst="rect">
            <a:avLst/>
          </a:prstGeom>
        </p:spPr>
      </p:pic>
      <p:pic>
        <p:nvPicPr>
          <p:cNvPr id="9" name="Picture 9"/>
          <p:cNvPicPr>
            <a:picLocks noChangeAspect="1"/>
          </p:cNvPicPr>
          <p:nvPr/>
        </p:nvPicPr>
        <p:blipFill>
          <a:blip r:embed="rId5"/>
          <a:srcRect/>
          <a:stretch>
            <a:fillRect/>
          </a:stretch>
        </p:blipFill>
        <p:spPr>
          <a:xfrm>
            <a:off x="398578" y="8852487"/>
            <a:ext cx="2744232" cy="1017365"/>
          </a:xfrm>
          <a:prstGeom prst="rect">
            <a:avLst/>
          </a:prstGeom>
        </p:spPr>
      </p:pic>
      <p:sp>
        <p:nvSpPr>
          <p:cNvPr id="10" name="TextBox 17">
            <a:extLst>
              <a:ext uri="{FF2B5EF4-FFF2-40B4-BE49-F238E27FC236}">
                <a16:creationId xmlns:a16="http://schemas.microsoft.com/office/drawing/2014/main" id="{418BE4A1-736C-DA25-F50C-7BA2C0526FA5}"/>
              </a:ext>
            </a:extLst>
          </p:cNvPr>
          <p:cNvSpPr txBox="1"/>
          <p:nvPr/>
        </p:nvSpPr>
        <p:spPr>
          <a:xfrm>
            <a:off x="3962400" y="3115108"/>
            <a:ext cx="10287000" cy="820738"/>
          </a:xfrm>
          <a:prstGeom prst="rect">
            <a:avLst/>
          </a:prstGeom>
        </p:spPr>
        <p:txBody>
          <a:bodyPr wrap="square" lIns="0" tIns="0" rIns="0" bIns="0" rtlCol="0" anchor="t">
            <a:spAutoFit/>
          </a:bodyPr>
          <a:lstStyle/>
          <a:p>
            <a:pPr algn="ctr">
              <a:lnSpc>
                <a:spcPts val="5599"/>
              </a:lnSpc>
              <a:spcBef>
                <a:spcPct val="0"/>
              </a:spcBef>
            </a:pPr>
            <a:r>
              <a:rPr lang="en-US" sz="8800" b="1">
                <a:solidFill>
                  <a:srgbClr val="002554"/>
                </a:solidFill>
                <a:latin typeface="Planer" panose="020B0604020202020204" charset="0"/>
              </a:rPr>
              <a:t>Why did we do that?</a:t>
            </a:r>
          </a:p>
        </p:txBody>
      </p:sp>
      <p:sp>
        <p:nvSpPr>
          <p:cNvPr id="11" name="Rectangle 10">
            <a:extLst>
              <a:ext uri="{FF2B5EF4-FFF2-40B4-BE49-F238E27FC236}">
                <a16:creationId xmlns:a16="http://schemas.microsoft.com/office/drawing/2014/main" id="{7EAB7CC1-A81D-1DD6-58B4-DD02302EAAE6}"/>
              </a:ext>
            </a:extLst>
          </p:cNvPr>
          <p:cNvSpPr/>
          <p:nvPr/>
        </p:nvSpPr>
        <p:spPr>
          <a:xfrm>
            <a:off x="3564770" y="4044101"/>
            <a:ext cx="11082260" cy="4401205"/>
          </a:xfrm>
          <a:prstGeom prst="rect">
            <a:avLst/>
          </a:prstGeom>
        </p:spPr>
        <p:txBody>
          <a:bodyPr wrap="square" lIns="91440" tIns="45720" rIns="91440" bIns="45720" anchor="t">
            <a:spAutoFit/>
          </a:bodyPr>
          <a:lstStyle/>
          <a:p>
            <a:pPr algn="ctr"/>
            <a:r>
              <a:rPr lang="en-GB" sz="5600">
                <a:solidFill>
                  <a:srgbClr val="9DB970"/>
                </a:solidFill>
                <a:latin typeface="Planer 2"/>
                <a:cs typeface="Planer 2"/>
              </a:rPr>
              <a:t>You all have skills to put into a job or higher education application, but sometimes it can be easier to see other people’s than your own…</a:t>
            </a:r>
          </a:p>
        </p:txBody>
      </p:sp>
    </p:spTree>
    <p:extLst>
      <p:ext uri="{BB962C8B-B14F-4D97-AF65-F5344CB8AC3E}">
        <p14:creationId xmlns:p14="http://schemas.microsoft.com/office/powerpoint/2010/main" val="373081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13156258" y="2920352"/>
            <a:ext cx="8464882" cy="12919485"/>
            <a:chOff x="0" y="0"/>
            <a:chExt cx="2229434" cy="3402663"/>
          </a:xfrm>
        </p:grpSpPr>
        <p:sp>
          <p:nvSpPr>
            <p:cNvPr id="3" name="Freeform 3"/>
            <p:cNvSpPr/>
            <p:nvPr/>
          </p:nvSpPr>
          <p:spPr>
            <a:xfrm>
              <a:off x="0" y="0"/>
              <a:ext cx="2229434" cy="3402663"/>
            </a:xfrm>
            <a:custGeom>
              <a:avLst/>
              <a:gdLst/>
              <a:ahLst/>
              <a:cxnLst/>
              <a:rect l="l" t="t" r="r" b="b"/>
              <a:pathLst>
                <a:path w="2229434" h="3402663">
                  <a:moveTo>
                    <a:pt x="0" y="0"/>
                  </a:moveTo>
                  <a:lnTo>
                    <a:pt x="2229434" y="0"/>
                  </a:lnTo>
                  <a:lnTo>
                    <a:pt x="2229434" y="3402663"/>
                  </a:lnTo>
                  <a:lnTo>
                    <a:pt x="0" y="3402663"/>
                  </a:lnTo>
                  <a:close/>
                </a:path>
              </a:pathLst>
            </a:custGeom>
            <a:solidFill>
              <a:srgbClr val="85A84C">
                <a:alpha val="19608"/>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5" name="Group 5"/>
          <p:cNvGrpSpPr/>
          <p:nvPr/>
        </p:nvGrpSpPr>
        <p:grpSpPr>
          <a:xfrm rot="2700000">
            <a:off x="12532852" y="-2048638"/>
            <a:ext cx="6393015" cy="3539992"/>
            <a:chOff x="0" y="0"/>
            <a:chExt cx="1683757" cy="932344"/>
          </a:xfrm>
        </p:grpSpPr>
        <p:sp>
          <p:nvSpPr>
            <p:cNvPr id="6" name="Freeform 6"/>
            <p:cNvSpPr/>
            <p:nvPr/>
          </p:nvSpPr>
          <p:spPr>
            <a:xfrm>
              <a:off x="0" y="0"/>
              <a:ext cx="1683757" cy="932344"/>
            </a:xfrm>
            <a:custGeom>
              <a:avLst/>
              <a:gdLst/>
              <a:ahLst/>
              <a:cxnLst/>
              <a:rect l="l" t="t" r="r" b="b"/>
              <a:pathLst>
                <a:path w="1683757" h="932344">
                  <a:moveTo>
                    <a:pt x="0" y="0"/>
                  </a:moveTo>
                  <a:lnTo>
                    <a:pt x="1683757" y="0"/>
                  </a:lnTo>
                  <a:lnTo>
                    <a:pt x="1683757" y="932344"/>
                  </a:lnTo>
                  <a:lnTo>
                    <a:pt x="0" y="932344"/>
                  </a:lnTo>
                  <a:close/>
                </a:path>
              </a:pathLst>
            </a:custGeom>
            <a:solidFill>
              <a:srgbClr val="85A84C">
                <a:alpha val="80000"/>
              </a:srgbClr>
            </a:solidFill>
          </p:spPr>
          <p:txBody>
            <a:bodyPr/>
            <a:lstStyle/>
            <a:p>
              <a:endParaRPr lang="en-US"/>
            </a:p>
          </p:txBody>
        </p:sp>
        <p:sp>
          <p:nvSpPr>
            <p:cNvPr id="7" name="TextBox 7"/>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8" name="Group 8"/>
          <p:cNvGrpSpPr/>
          <p:nvPr/>
        </p:nvGrpSpPr>
        <p:grpSpPr>
          <a:xfrm rot="2700000">
            <a:off x="2420527" y="-2103819"/>
            <a:ext cx="11146874" cy="11097799"/>
            <a:chOff x="0" y="0"/>
            <a:chExt cx="2436356" cy="2425630"/>
          </a:xfrm>
        </p:grpSpPr>
        <p:sp>
          <p:nvSpPr>
            <p:cNvPr id="9" name="Freeform 9"/>
            <p:cNvSpPr/>
            <p:nvPr/>
          </p:nvSpPr>
          <p:spPr>
            <a:xfrm>
              <a:off x="0" y="0"/>
              <a:ext cx="2436357" cy="2425630"/>
            </a:xfrm>
            <a:custGeom>
              <a:avLst/>
              <a:gdLst/>
              <a:ahLst/>
              <a:cxnLst/>
              <a:rect l="l" t="t" r="r" b="b"/>
              <a:pathLst>
                <a:path w="2436357" h="2425630">
                  <a:moveTo>
                    <a:pt x="0" y="0"/>
                  </a:moveTo>
                  <a:lnTo>
                    <a:pt x="2436357" y="0"/>
                  </a:lnTo>
                  <a:lnTo>
                    <a:pt x="2436357" y="2425630"/>
                  </a:lnTo>
                  <a:lnTo>
                    <a:pt x="0" y="2425630"/>
                  </a:lnTo>
                  <a:close/>
                </a:path>
              </a:pathLst>
            </a:custGeom>
            <a:solidFill>
              <a:srgbClr val="000000">
                <a:alpha val="0"/>
              </a:srgbClr>
            </a:solidFill>
            <a:ln w="161925">
              <a:solidFill>
                <a:srgbClr val="EFEFEF">
                  <a:alpha val="80000"/>
                </a:srgbClr>
              </a:solidFill>
            </a:ln>
          </p:spPr>
          <p:txBody>
            <a:bodyPr/>
            <a:lstStyle/>
            <a:p>
              <a:endParaRPr lang="en-US"/>
            </a:p>
          </p:txBody>
        </p:sp>
        <p:sp>
          <p:nvSpPr>
            <p:cNvPr id="10" name="TextBox 10"/>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1" name="Group 11"/>
          <p:cNvGrpSpPr/>
          <p:nvPr/>
        </p:nvGrpSpPr>
        <p:grpSpPr>
          <a:xfrm rot="2700000">
            <a:off x="-4293603" y="7142430"/>
            <a:ext cx="11836007" cy="5336891"/>
            <a:chOff x="0" y="0"/>
            <a:chExt cx="3117302" cy="1405601"/>
          </a:xfrm>
        </p:grpSpPr>
        <p:sp>
          <p:nvSpPr>
            <p:cNvPr id="12" name="Freeform 12"/>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txBody>
            <a:bodyPr/>
            <a:lstStyle/>
            <a:p>
              <a:endParaRPr lang="en-US"/>
            </a:p>
          </p:txBody>
        </p:sp>
        <p:sp>
          <p:nvSpPr>
            <p:cNvPr id="13" name="TextBox 13"/>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4" name="Group 14"/>
          <p:cNvGrpSpPr/>
          <p:nvPr/>
        </p:nvGrpSpPr>
        <p:grpSpPr>
          <a:xfrm rot="2700000">
            <a:off x="-1210112" y="-2867552"/>
            <a:ext cx="2678793" cy="5735104"/>
            <a:chOff x="0" y="0"/>
            <a:chExt cx="705526" cy="1510480"/>
          </a:xfrm>
        </p:grpSpPr>
        <p:sp>
          <p:nvSpPr>
            <p:cNvPr id="15" name="Freeform 15"/>
            <p:cNvSpPr/>
            <p:nvPr/>
          </p:nvSpPr>
          <p:spPr>
            <a:xfrm>
              <a:off x="0" y="0"/>
              <a:ext cx="705526" cy="1510480"/>
            </a:xfrm>
            <a:custGeom>
              <a:avLst/>
              <a:gdLst/>
              <a:ahLst/>
              <a:cxnLst/>
              <a:rect l="l" t="t" r="r" b="b"/>
              <a:pathLst>
                <a:path w="705526" h="1510480">
                  <a:moveTo>
                    <a:pt x="0" y="0"/>
                  </a:moveTo>
                  <a:lnTo>
                    <a:pt x="705526" y="0"/>
                  </a:lnTo>
                  <a:lnTo>
                    <a:pt x="705526" y="1510480"/>
                  </a:lnTo>
                  <a:lnTo>
                    <a:pt x="0" y="1510480"/>
                  </a:lnTo>
                  <a:close/>
                </a:path>
              </a:pathLst>
            </a:custGeom>
            <a:solidFill>
              <a:srgbClr val="EFEFEF">
                <a:alpha val="80000"/>
              </a:srgbClr>
            </a:solidFill>
          </p:spPr>
          <p:txBody>
            <a:bodyPr/>
            <a:lstStyle/>
            <a:p>
              <a:endParaRPr lang="en-US"/>
            </a:p>
          </p:txBody>
        </p:sp>
        <p:sp>
          <p:nvSpPr>
            <p:cNvPr id="16" name="TextBox 16"/>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7" name="Group 17"/>
          <p:cNvGrpSpPr/>
          <p:nvPr/>
        </p:nvGrpSpPr>
        <p:grpSpPr>
          <a:xfrm rot="2700000">
            <a:off x="9871348" y="8115287"/>
            <a:ext cx="1186133" cy="1201968"/>
            <a:chOff x="0" y="0"/>
            <a:chExt cx="312397" cy="316568"/>
          </a:xfrm>
        </p:grpSpPr>
        <p:sp>
          <p:nvSpPr>
            <p:cNvPr id="18" name="Freeform 18"/>
            <p:cNvSpPr/>
            <p:nvPr/>
          </p:nvSpPr>
          <p:spPr>
            <a:xfrm>
              <a:off x="0" y="0"/>
              <a:ext cx="312397" cy="316568"/>
            </a:xfrm>
            <a:custGeom>
              <a:avLst/>
              <a:gdLst/>
              <a:ahLst/>
              <a:cxnLst/>
              <a:rect l="l" t="t" r="r" b="b"/>
              <a:pathLst>
                <a:path w="312397" h="316568">
                  <a:moveTo>
                    <a:pt x="0" y="0"/>
                  </a:moveTo>
                  <a:lnTo>
                    <a:pt x="312397" y="0"/>
                  </a:lnTo>
                  <a:lnTo>
                    <a:pt x="312397" y="316568"/>
                  </a:lnTo>
                  <a:lnTo>
                    <a:pt x="0" y="316568"/>
                  </a:lnTo>
                  <a:close/>
                </a:path>
              </a:pathLst>
            </a:custGeom>
            <a:solidFill>
              <a:srgbClr val="85A84C">
                <a:alpha val="80000"/>
              </a:srgbClr>
            </a:solidFill>
          </p:spPr>
          <p:txBody>
            <a:bodyPr/>
            <a:lstStyle/>
            <a:p>
              <a:endParaRPr lang="en-US"/>
            </a:p>
          </p:txBody>
        </p:sp>
        <p:sp>
          <p:nvSpPr>
            <p:cNvPr id="19" name="TextBox 19"/>
            <p:cNvSpPr txBox="1"/>
            <p:nvPr/>
          </p:nvSpPr>
          <p:spPr>
            <a:xfrm>
              <a:off x="0" y="-28575"/>
              <a:ext cx="812800" cy="841375"/>
            </a:xfrm>
            <a:prstGeom prst="rect">
              <a:avLst/>
            </a:prstGeom>
          </p:spPr>
          <p:txBody>
            <a:bodyPr lIns="60960" tIns="60960" rIns="60960" bIns="60960" rtlCol="0" anchor="ctr"/>
            <a:lstStyle/>
            <a:p>
              <a:pPr algn="ctr">
                <a:lnSpc>
                  <a:spcPts val="2520"/>
                </a:lnSpc>
                <a:spcBef>
                  <a:spcPct val="0"/>
                </a:spcBef>
              </a:pPr>
              <a:endParaRPr/>
            </a:p>
          </p:txBody>
        </p:sp>
      </p:grpSp>
      <p:pic>
        <p:nvPicPr>
          <p:cNvPr id="20" name="Picture 20"/>
          <p:cNvPicPr>
            <a:picLocks noChangeAspect="1"/>
          </p:cNvPicPr>
          <p:nvPr/>
        </p:nvPicPr>
        <p:blipFill>
          <a:blip r:embed="rId3" cstate="print">
            <a:alphaModFix amt="60000"/>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8932663" y="8980065"/>
            <a:ext cx="1270339" cy="1265576"/>
          </a:xfrm>
          <a:prstGeom prst="rect">
            <a:avLst/>
          </a:prstGeom>
        </p:spPr>
      </p:pic>
      <p:pic>
        <p:nvPicPr>
          <p:cNvPr id="21" name="Picture 21"/>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rot="2700000">
            <a:off x="15813116" y="7737061"/>
            <a:ext cx="1604803" cy="1598785"/>
          </a:xfrm>
          <a:prstGeom prst="rect">
            <a:avLst/>
          </a:prstGeom>
        </p:spPr>
      </p:pic>
      <p:sp>
        <p:nvSpPr>
          <p:cNvPr id="22" name="TextBox 22"/>
          <p:cNvSpPr txBox="1"/>
          <p:nvPr/>
        </p:nvSpPr>
        <p:spPr>
          <a:xfrm rot="2700000">
            <a:off x="13668563" y="1196155"/>
            <a:ext cx="3972094" cy="738102"/>
          </a:xfrm>
          <a:prstGeom prst="rect">
            <a:avLst/>
          </a:prstGeom>
        </p:spPr>
        <p:txBody>
          <a:bodyPr lIns="0" tIns="0" rIns="0" bIns="0" rtlCol="0" anchor="t">
            <a:spAutoFit/>
          </a:bodyPr>
          <a:lstStyle/>
          <a:p>
            <a:pPr algn="ctr">
              <a:lnSpc>
                <a:spcPts val="6042"/>
              </a:lnSpc>
            </a:pPr>
            <a:r>
              <a:rPr lang="en-US" sz="4315">
                <a:solidFill>
                  <a:srgbClr val="FFFFFF"/>
                </a:solidFill>
                <a:latin typeface="Montserrat Extra-Bold"/>
              </a:rPr>
              <a:t>APPLYING</a:t>
            </a:r>
          </a:p>
        </p:txBody>
      </p:sp>
      <p:pic>
        <p:nvPicPr>
          <p:cNvPr id="23" name="Picture 23"/>
          <p:cNvPicPr>
            <a:picLocks noChangeAspect="1"/>
          </p:cNvPicPr>
          <p:nvPr/>
        </p:nvPicPr>
        <p:blipFill>
          <a:blip r:embed="rId7"/>
          <a:srcRect/>
          <a:stretch>
            <a:fillRect/>
          </a:stretch>
        </p:blipFill>
        <p:spPr>
          <a:xfrm>
            <a:off x="398578" y="8852487"/>
            <a:ext cx="2744232" cy="1018796"/>
          </a:xfrm>
          <a:prstGeom prst="rect">
            <a:avLst/>
          </a:prstGeom>
        </p:spPr>
      </p:pic>
      <p:sp>
        <p:nvSpPr>
          <p:cNvPr id="25" name="TextBox 24">
            <a:extLst>
              <a:ext uri="{FF2B5EF4-FFF2-40B4-BE49-F238E27FC236}">
                <a16:creationId xmlns:a16="http://schemas.microsoft.com/office/drawing/2014/main" id="{E0A61253-64F3-3049-2ACE-2F898E521548}"/>
              </a:ext>
            </a:extLst>
          </p:cNvPr>
          <p:cNvSpPr txBox="1"/>
          <p:nvPr/>
        </p:nvSpPr>
        <p:spPr>
          <a:xfrm>
            <a:off x="1521652" y="1029032"/>
            <a:ext cx="15236405" cy="800219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8000" b="1">
                <a:solidFill>
                  <a:srgbClr val="002554"/>
                </a:solidFill>
                <a:latin typeface="Planer"/>
                <a:cs typeface="Planer 2"/>
              </a:rPr>
              <a:t>Identifying our skills</a:t>
            </a:r>
          </a:p>
          <a:p>
            <a:pPr marL="857250" indent="-857250">
              <a:buFont typeface="Arial" panose="020B0604020202020204" pitchFamily="34" charset="0"/>
              <a:buChar char="•"/>
            </a:pPr>
            <a:r>
              <a:rPr lang="en-GB" sz="5600">
                <a:solidFill>
                  <a:srgbClr val="9DB970"/>
                </a:solidFill>
                <a:latin typeface="Arial"/>
                <a:cs typeface="Arial"/>
              </a:rPr>
              <a:t>As you’ve seen already, you have some of the same skills as your friends </a:t>
            </a:r>
            <a:endParaRPr lang="en-GB" sz="5600">
              <a:solidFill>
                <a:srgbClr val="9DB970"/>
              </a:solidFill>
              <a:latin typeface="Arial" panose="020B0604020202020204" pitchFamily="34" charset="0"/>
              <a:cs typeface="Arial" panose="020B0604020202020204" pitchFamily="34" charset="0"/>
            </a:endParaRPr>
          </a:p>
          <a:p>
            <a:pPr marL="857250" indent="-857250">
              <a:buFont typeface="Arial" panose="020B0604020202020204" pitchFamily="34" charset="0"/>
              <a:buChar char="•"/>
            </a:pPr>
            <a:r>
              <a:rPr lang="en-GB" sz="5600">
                <a:solidFill>
                  <a:srgbClr val="9DB970"/>
                </a:solidFill>
                <a:latin typeface="Arial"/>
                <a:cs typeface="Arial"/>
              </a:rPr>
              <a:t>It’s important that you can identify these and talk about examples of where you use them</a:t>
            </a:r>
          </a:p>
          <a:p>
            <a:pPr marL="857250" indent="-857250">
              <a:buFont typeface="Arial" panose="020B0604020202020204" pitchFamily="34" charset="0"/>
              <a:buChar char="•"/>
            </a:pPr>
            <a:r>
              <a:rPr lang="en-GB" sz="5600">
                <a:solidFill>
                  <a:srgbClr val="9DB970"/>
                </a:solidFill>
                <a:latin typeface="Arial"/>
                <a:cs typeface="Arial"/>
              </a:rPr>
              <a:t>What would make an employer or admissions department choose you over your friend?</a:t>
            </a:r>
          </a:p>
          <a:p>
            <a:pPr marL="571500" indent="-571500">
              <a:buFont typeface="Arial"/>
              <a:buChar char="•"/>
            </a:pPr>
            <a:endParaRPr lang="en-GB" sz="4200">
              <a:latin typeface="Planer 2"/>
              <a:cs typeface="Planer 2"/>
            </a:endParaRPr>
          </a:p>
        </p:txBody>
      </p:sp>
      <p:sp>
        <p:nvSpPr>
          <p:cNvPr id="24" name="TextBox 17">
            <a:extLst>
              <a:ext uri="{FF2B5EF4-FFF2-40B4-BE49-F238E27FC236}">
                <a16:creationId xmlns:a16="http://schemas.microsoft.com/office/drawing/2014/main" id="{F6FBEE87-0513-9C5F-0C57-91BA08CFECEC}"/>
              </a:ext>
            </a:extLst>
          </p:cNvPr>
          <p:cNvSpPr txBox="1"/>
          <p:nvPr/>
        </p:nvSpPr>
        <p:spPr>
          <a:xfrm>
            <a:off x="3743355" y="3073554"/>
            <a:ext cx="10287000" cy="3693319"/>
          </a:xfrm>
          <a:prstGeom prst="rect">
            <a:avLst/>
          </a:prstGeom>
        </p:spPr>
        <p:txBody>
          <a:bodyPr wrap="square" lIns="0" tIns="0" rIns="0" bIns="0" rtlCol="0" anchor="t">
            <a:spAutoFit/>
          </a:bodyPr>
          <a:lstStyle/>
          <a:p>
            <a:pPr algn="ctr">
              <a:spcBef>
                <a:spcPct val="0"/>
              </a:spcBef>
            </a:pPr>
            <a:r>
              <a:rPr lang="en-US" sz="12000" b="1">
                <a:solidFill>
                  <a:srgbClr val="002554"/>
                </a:solidFill>
                <a:latin typeface="Planer" panose="020B0604020202020204" charset="0"/>
              </a:rPr>
              <a:t>Being able to sell yourself!</a:t>
            </a:r>
          </a:p>
        </p:txBody>
      </p:sp>
    </p:spTree>
    <p:extLst>
      <p:ext uri="{BB962C8B-B14F-4D97-AF65-F5344CB8AC3E}">
        <p14:creationId xmlns:p14="http://schemas.microsoft.com/office/powerpoint/2010/main" val="25254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25"/>
                                        </p:tgtEl>
                                      </p:cBhvr>
                                    </p:animEffect>
                                    <p:set>
                                      <p:cBhvr>
                                        <p:cTn id="12" dur="1" fill="hold">
                                          <p:stCondLst>
                                            <p:cond delay="499"/>
                                          </p:stCondLst>
                                        </p:cTn>
                                        <p:tgtEl>
                                          <p:spTgt spid="2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5" grpId="1"/>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9120889" y="30519"/>
            <a:ext cx="11447678" cy="17955970"/>
            <a:chOff x="0" y="0"/>
            <a:chExt cx="3015026" cy="4729144"/>
          </a:xfrm>
        </p:grpSpPr>
        <p:sp>
          <p:nvSpPr>
            <p:cNvPr id="3" name="Freeform 3"/>
            <p:cNvSpPr/>
            <p:nvPr/>
          </p:nvSpPr>
          <p:spPr>
            <a:xfrm>
              <a:off x="0" y="0"/>
              <a:ext cx="3015026" cy="4729144"/>
            </a:xfrm>
            <a:custGeom>
              <a:avLst/>
              <a:gdLst/>
              <a:ahLst/>
              <a:cxnLst/>
              <a:rect l="l" t="t" r="r" b="b"/>
              <a:pathLst>
                <a:path w="3015026" h="4729144">
                  <a:moveTo>
                    <a:pt x="0" y="0"/>
                  </a:moveTo>
                  <a:lnTo>
                    <a:pt x="3015026" y="0"/>
                  </a:lnTo>
                  <a:lnTo>
                    <a:pt x="3015026" y="4729144"/>
                  </a:lnTo>
                  <a:lnTo>
                    <a:pt x="0" y="4729144"/>
                  </a:lnTo>
                  <a:close/>
                </a:path>
              </a:pathLst>
            </a:custGeom>
            <a:solidFill>
              <a:srgbClr val="85A84C">
                <a:alpha val="19608"/>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5" name="Picture 5"/>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6174755" y="8053095"/>
            <a:ext cx="1604803" cy="1598785"/>
          </a:xfrm>
          <a:prstGeom prst="rect">
            <a:avLst/>
          </a:prstGeom>
        </p:spPr>
      </p:pic>
      <p:grpSp>
        <p:nvGrpSpPr>
          <p:cNvPr id="6" name="Group 6"/>
          <p:cNvGrpSpPr/>
          <p:nvPr/>
        </p:nvGrpSpPr>
        <p:grpSpPr>
          <a:xfrm rot="2700000">
            <a:off x="-4611526" y="7295894"/>
            <a:ext cx="11836007" cy="5336891"/>
            <a:chOff x="0" y="0"/>
            <a:chExt cx="3117302" cy="1405601"/>
          </a:xfrm>
        </p:grpSpPr>
        <p:sp>
          <p:nvSpPr>
            <p:cNvPr id="7" name="Freeform 7"/>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txBody>
            <a:bodyPr/>
            <a:lstStyle/>
            <a:p>
              <a:endParaRPr lang="en-US"/>
            </a:p>
          </p:txBody>
        </p:sp>
        <p:sp>
          <p:nvSpPr>
            <p:cNvPr id="8" name="TextBox 8"/>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14" name="Picture 14"/>
          <p:cNvPicPr>
            <a:picLocks noChangeAspect="1"/>
          </p:cNvPicPr>
          <p:nvPr/>
        </p:nvPicPr>
        <p:blipFill>
          <a:blip r:embed="rId5"/>
          <a:srcRect/>
          <a:stretch>
            <a:fillRect/>
          </a:stretch>
        </p:blipFill>
        <p:spPr>
          <a:xfrm>
            <a:off x="398578" y="8852487"/>
            <a:ext cx="2744232" cy="1018796"/>
          </a:xfrm>
          <a:prstGeom prst="rect">
            <a:avLst/>
          </a:prstGeom>
        </p:spPr>
      </p:pic>
      <p:pic>
        <p:nvPicPr>
          <p:cNvPr id="25" name="Picture 25"/>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2700000">
            <a:off x="393530" y="5407294"/>
            <a:ext cx="1270339" cy="1265576"/>
          </a:xfrm>
          <a:prstGeom prst="rect">
            <a:avLst/>
          </a:prstGeom>
        </p:spPr>
      </p:pic>
      <p:sp>
        <p:nvSpPr>
          <p:cNvPr id="27" name="TextBox 26">
            <a:extLst>
              <a:ext uri="{FF2B5EF4-FFF2-40B4-BE49-F238E27FC236}">
                <a16:creationId xmlns:a16="http://schemas.microsoft.com/office/drawing/2014/main" id="{6C34C955-821B-4FDE-CFB1-ADEA62B725CE}"/>
              </a:ext>
            </a:extLst>
          </p:cNvPr>
          <p:cNvSpPr txBox="1"/>
          <p:nvPr/>
        </p:nvSpPr>
        <p:spPr>
          <a:xfrm>
            <a:off x="1968043" y="667541"/>
            <a:ext cx="14351914" cy="25545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8000">
                <a:solidFill>
                  <a:srgbClr val="9DB970"/>
                </a:solidFill>
                <a:latin typeface="Planer Bold"/>
                <a:cs typeface="Planer 2"/>
              </a:rPr>
              <a:t>What do these three people have in common?</a:t>
            </a:r>
            <a:endParaRPr lang="en-GB" sz="8000">
              <a:solidFill>
                <a:srgbClr val="9DB970"/>
              </a:solidFill>
              <a:latin typeface="Planer Bold"/>
              <a:cs typeface="Calibri"/>
            </a:endParaRPr>
          </a:p>
        </p:txBody>
      </p:sp>
      <p:graphicFrame>
        <p:nvGraphicFramePr>
          <p:cNvPr id="10" name="Diagram 9">
            <a:extLst>
              <a:ext uri="{FF2B5EF4-FFF2-40B4-BE49-F238E27FC236}">
                <a16:creationId xmlns:a16="http://schemas.microsoft.com/office/drawing/2014/main" id="{5013DCD7-405E-5EDE-EE64-F393084C4F33}"/>
              </a:ext>
            </a:extLst>
          </p:cNvPr>
          <p:cNvGraphicFramePr/>
          <p:nvPr>
            <p:extLst>
              <p:ext uri="{D42A27DB-BD31-4B8C-83A1-F6EECF244321}">
                <p14:modId xmlns:p14="http://schemas.microsoft.com/office/powerpoint/2010/main" val="1956729540"/>
              </p:ext>
            </p:extLst>
          </p:nvPr>
        </p:nvGraphicFramePr>
        <p:xfrm>
          <a:off x="2369722" y="2048348"/>
          <a:ext cx="13548556" cy="749569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1" name="TextBox 10">
            <a:extLst>
              <a:ext uri="{FF2B5EF4-FFF2-40B4-BE49-F238E27FC236}">
                <a16:creationId xmlns:a16="http://schemas.microsoft.com/office/drawing/2014/main" id="{44619FA3-DDD5-6690-81F5-205855C4EC6E}"/>
              </a:ext>
            </a:extLst>
          </p:cNvPr>
          <p:cNvSpPr txBox="1"/>
          <p:nvPr/>
        </p:nvSpPr>
        <p:spPr>
          <a:xfrm>
            <a:off x="1968043" y="1140449"/>
            <a:ext cx="14351914"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2000">
                <a:solidFill>
                  <a:srgbClr val="002554"/>
                </a:solidFill>
                <a:latin typeface="Planer Bold"/>
                <a:cs typeface="Planer 2"/>
              </a:rPr>
              <a:t>Maths skills!</a:t>
            </a:r>
            <a:endParaRPr lang="en-GB" sz="12000">
              <a:solidFill>
                <a:srgbClr val="002554"/>
              </a:solidFill>
              <a:latin typeface="Planer Bold"/>
              <a:cs typeface="Calibri"/>
            </a:endParaRPr>
          </a:p>
        </p:txBody>
      </p:sp>
    </p:spTree>
    <p:extLst>
      <p:ext uri="{BB962C8B-B14F-4D97-AF65-F5344CB8AC3E}">
        <p14:creationId xmlns:p14="http://schemas.microsoft.com/office/powerpoint/2010/main" val="3990382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grpId="0" nodeType="clickEffect">
                                  <p:stCondLst>
                                    <p:cond delay="0"/>
                                  </p:stCondLst>
                                  <p:childTnLst>
                                    <p:animEffect transition="out" filter="wipe(down)">
                                      <p:cBhvr>
                                        <p:cTn id="6" dur="500"/>
                                        <p:tgtEl>
                                          <p:spTgt spid="27"/>
                                        </p:tgtEl>
                                      </p:cBhvr>
                                    </p:animEffect>
                                    <p:set>
                                      <p:cBhvr>
                                        <p:cTn id="7" dur="1" fill="hold">
                                          <p:stCondLst>
                                            <p:cond delay="499"/>
                                          </p:stCondLst>
                                        </p:cTn>
                                        <p:tgtEl>
                                          <p:spTgt spid="27"/>
                                        </p:tgtEl>
                                        <p:attrNameLst>
                                          <p:attrName>style.visibility</p:attrName>
                                        </p:attrNameLst>
                                      </p:cBhvr>
                                      <p:to>
                                        <p:strVal val="hidden"/>
                                      </p:to>
                                    </p:se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9120889" y="30519"/>
            <a:ext cx="11447678" cy="17955970"/>
            <a:chOff x="0" y="0"/>
            <a:chExt cx="3015026" cy="4729144"/>
          </a:xfrm>
        </p:grpSpPr>
        <p:sp>
          <p:nvSpPr>
            <p:cNvPr id="3" name="Freeform 3"/>
            <p:cNvSpPr/>
            <p:nvPr/>
          </p:nvSpPr>
          <p:spPr>
            <a:xfrm>
              <a:off x="0" y="0"/>
              <a:ext cx="3015026" cy="4729144"/>
            </a:xfrm>
            <a:custGeom>
              <a:avLst/>
              <a:gdLst/>
              <a:ahLst/>
              <a:cxnLst/>
              <a:rect l="l" t="t" r="r" b="b"/>
              <a:pathLst>
                <a:path w="3015026" h="4729144">
                  <a:moveTo>
                    <a:pt x="0" y="0"/>
                  </a:moveTo>
                  <a:lnTo>
                    <a:pt x="3015026" y="0"/>
                  </a:lnTo>
                  <a:lnTo>
                    <a:pt x="3015026" y="4729144"/>
                  </a:lnTo>
                  <a:lnTo>
                    <a:pt x="0" y="4729144"/>
                  </a:lnTo>
                  <a:close/>
                </a:path>
              </a:pathLst>
            </a:custGeom>
            <a:solidFill>
              <a:srgbClr val="85A84C">
                <a:alpha val="19608"/>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5" name="Picture 5"/>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6174755" y="8053095"/>
            <a:ext cx="1604803" cy="1598785"/>
          </a:xfrm>
          <a:prstGeom prst="rect">
            <a:avLst/>
          </a:prstGeom>
        </p:spPr>
      </p:pic>
      <p:grpSp>
        <p:nvGrpSpPr>
          <p:cNvPr id="6" name="Group 6"/>
          <p:cNvGrpSpPr/>
          <p:nvPr/>
        </p:nvGrpSpPr>
        <p:grpSpPr>
          <a:xfrm rot="2700000">
            <a:off x="-4611526" y="7295894"/>
            <a:ext cx="11836007" cy="5336891"/>
            <a:chOff x="0" y="0"/>
            <a:chExt cx="3117302" cy="1405601"/>
          </a:xfrm>
        </p:grpSpPr>
        <p:sp>
          <p:nvSpPr>
            <p:cNvPr id="7" name="Freeform 7"/>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txBody>
            <a:bodyPr/>
            <a:lstStyle/>
            <a:p>
              <a:endParaRPr lang="en-US"/>
            </a:p>
          </p:txBody>
        </p:sp>
        <p:sp>
          <p:nvSpPr>
            <p:cNvPr id="8" name="TextBox 8"/>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14" name="Picture 14"/>
          <p:cNvPicPr>
            <a:picLocks noChangeAspect="1"/>
          </p:cNvPicPr>
          <p:nvPr/>
        </p:nvPicPr>
        <p:blipFill>
          <a:blip r:embed="rId5"/>
          <a:srcRect/>
          <a:stretch>
            <a:fillRect/>
          </a:stretch>
        </p:blipFill>
        <p:spPr>
          <a:xfrm>
            <a:off x="398578" y="8852487"/>
            <a:ext cx="2744232" cy="1018796"/>
          </a:xfrm>
          <a:prstGeom prst="rect">
            <a:avLst/>
          </a:prstGeom>
        </p:spPr>
      </p:pic>
      <p:pic>
        <p:nvPicPr>
          <p:cNvPr id="25" name="Picture 25"/>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2700000">
            <a:off x="393530" y="5407294"/>
            <a:ext cx="1270339" cy="1265576"/>
          </a:xfrm>
          <a:prstGeom prst="rect">
            <a:avLst/>
          </a:prstGeom>
        </p:spPr>
      </p:pic>
      <p:sp>
        <p:nvSpPr>
          <p:cNvPr id="27" name="TextBox 26">
            <a:extLst>
              <a:ext uri="{FF2B5EF4-FFF2-40B4-BE49-F238E27FC236}">
                <a16:creationId xmlns:a16="http://schemas.microsoft.com/office/drawing/2014/main" id="{6C34C955-821B-4FDE-CFB1-ADEA62B725CE}"/>
              </a:ext>
            </a:extLst>
          </p:cNvPr>
          <p:cNvSpPr txBox="1"/>
          <p:nvPr/>
        </p:nvSpPr>
        <p:spPr>
          <a:xfrm>
            <a:off x="984021" y="686676"/>
            <a:ext cx="16319957"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6000" dirty="0">
                <a:solidFill>
                  <a:srgbClr val="9DB970"/>
                </a:solidFill>
                <a:latin typeface="Planer Bold"/>
                <a:cs typeface="Planer 2"/>
              </a:rPr>
              <a:t>Accounting and Finance is the 5</a:t>
            </a:r>
            <a:r>
              <a:rPr lang="en-GB" sz="6000" baseline="30000" dirty="0">
                <a:solidFill>
                  <a:srgbClr val="9DB970"/>
                </a:solidFill>
                <a:latin typeface="Planer Bold"/>
                <a:cs typeface="Planer 2"/>
              </a:rPr>
              <a:t>th</a:t>
            </a:r>
            <a:r>
              <a:rPr lang="en-GB" sz="6000" dirty="0">
                <a:solidFill>
                  <a:srgbClr val="9DB970"/>
                </a:solidFill>
                <a:latin typeface="Planer Bold"/>
                <a:cs typeface="Planer 2"/>
              </a:rPr>
              <a:t> top professional job for students who studied what subject?</a:t>
            </a:r>
            <a:endParaRPr lang="en-GB" sz="6000" dirty="0">
              <a:solidFill>
                <a:srgbClr val="9DB970"/>
              </a:solidFill>
              <a:latin typeface="Planer Bold"/>
              <a:cs typeface="Calibri"/>
            </a:endParaRPr>
          </a:p>
        </p:txBody>
      </p:sp>
      <p:sp>
        <p:nvSpPr>
          <p:cNvPr id="10" name="Rectangle 9" descr="What does an accountant do? - CareerExplorer">
            <a:extLst>
              <a:ext uri="{FF2B5EF4-FFF2-40B4-BE49-F238E27FC236}">
                <a16:creationId xmlns:a16="http://schemas.microsoft.com/office/drawing/2014/main" id="{3E727538-31D4-D641-F839-A94F04C85833}"/>
              </a:ext>
            </a:extLst>
          </p:cNvPr>
          <p:cNvSpPr/>
          <p:nvPr/>
        </p:nvSpPr>
        <p:spPr>
          <a:xfrm>
            <a:off x="6529612" y="3459750"/>
            <a:ext cx="5228776" cy="5160664"/>
          </a:xfrm>
          <a:custGeom>
            <a:avLst/>
            <a:gdLst>
              <a:gd name="connsiteX0" fmla="*/ 0 w 5228776"/>
              <a:gd name="connsiteY0" fmla="*/ 0 h 5160664"/>
              <a:gd name="connsiteX1" fmla="*/ 705885 w 5228776"/>
              <a:gd name="connsiteY1" fmla="*/ 0 h 5160664"/>
              <a:gd name="connsiteX2" fmla="*/ 1307194 w 5228776"/>
              <a:gd name="connsiteY2" fmla="*/ 0 h 5160664"/>
              <a:gd name="connsiteX3" fmla="*/ 1803928 w 5228776"/>
              <a:gd name="connsiteY3" fmla="*/ 0 h 5160664"/>
              <a:gd name="connsiteX4" fmla="*/ 2457525 w 5228776"/>
              <a:gd name="connsiteY4" fmla="*/ 0 h 5160664"/>
              <a:gd name="connsiteX5" fmla="*/ 2954258 w 5228776"/>
              <a:gd name="connsiteY5" fmla="*/ 0 h 5160664"/>
              <a:gd name="connsiteX6" fmla="*/ 3660143 w 5228776"/>
              <a:gd name="connsiteY6" fmla="*/ 0 h 5160664"/>
              <a:gd name="connsiteX7" fmla="*/ 4261452 w 5228776"/>
              <a:gd name="connsiteY7" fmla="*/ 0 h 5160664"/>
              <a:gd name="connsiteX8" fmla="*/ 5228776 w 5228776"/>
              <a:gd name="connsiteY8" fmla="*/ 0 h 5160664"/>
              <a:gd name="connsiteX9" fmla="*/ 5228776 w 5228776"/>
              <a:gd name="connsiteY9" fmla="*/ 696690 h 5160664"/>
              <a:gd name="connsiteX10" fmla="*/ 5228776 w 5228776"/>
              <a:gd name="connsiteY10" fmla="*/ 1341773 h 5160664"/>
              <a:gd name="connsiteX11" fmla="*/ 5228776 w 5228776"/>
              <a:gd name="connsiteY11" fmla="*/ 1986856 h 5160664"/>
              <a:gd name="connsiteX12" fmla="*/ 5228776 w 5228776"/>
              <a:gd name="connsiteY12" fmla="*/ 2683545 h 5160664"/>
              <a:gd name="connsiteX13" fmla="*/ 5228776 w 5228776"/>
              <a:gd name="connsiteY13" fmla="*/ 3380235 h 5160664"/>
              <a:gd name="connsiteX14" fmla="*/ 5228776 w 5228776"/>
              <a:gd name="connsiteY14" fmla="*/ 4128531 h 5160664"/>
              <a:gd name="connsiteX15" fmla="*/ 5228776 w 5228776"/>
              <a:gd name="connsiteY15" fmla="*/ 5160664 h 5160664"/>
              <a:gd name="connsiteX16" fmla="*/ 4470603 w 5228776"/>
              <a:gd name="connsiteY16" fmla="*/ 5160664 h 5160664"/>
              <a:gd name="connsiteX17" fmla="*/ 3817006 w 5228776"/>
              <a:gd name="connsiteY17" fmla="*/ 5160664 h 5160664"/>
              <a:gd name="connsiteX18" fmla="*/ 3267985 w 5228776"/>
              <a:gd name="connsiteY18" fmla="*/ 5160664 h 5160664"/>
              <a:gd name="connsiteX19" fmla="*/ 2614388 w 5228776"/>
              <a:gd name="connsiteY19" fmla="*/ 5160664 h 5160664"/>
              <a:gd name="connsiteX20" fmla="*/ 1856215 w 5228776"/>
              <a:gd name="connsiteY20" fmla="*/ 5160664 h 5160664"/>
              <a:gd name="connsiteX21" fmla="*/ 1359482 w 5228776"/>
              <a:gd name="connsiteY21" fmla="*/ 5160664 h 5160664"/>
              <a:gd name="connsiteX22" fmla="*/ 653597 w 5228776"/>
              <a:gd name="connsiteY22" fmla="*/ 5160664 h 5160664"/>
              <a:gd name="connsiteX23" fmla="*/ 0 w 5228776"/>
              <a:gd name="connsiteY23" fmla="*/ 5160664 h 5160664"/>
              <a:gd name="connsiteX24" fmla="*/ 0 w 5228776"/>
              <a:gd name="connsiteY24" fmla="*/ 4618794 h 5160664"/>
              <a:gd name="connsiteX25" fmla="*/ 0 w 5228776"/>
              <a:gd name="connsiteY25" fmla="*/ 3870498 h 5160664"/>
              <a:gd name="connsiteX26" fmla="*/ 0 w 5228776"/>
              <a:gd name="connsiteY26" fmla="*/ 3225415 h 5160664"/>
              <a:gd name="connsiteX27" fmla="*/ 0 w 5228776"/>
              <a:gd name="connsiteY27" fmla="*/ 2631939 h 5160664"/>
              <a:gd name="connsiteX28" fmla="*/ 0 w 5228776"/>
              <a:gd name="connsiteY28" fmla="*/ 2141676 h 5160664"/>
              <a:gd name="connsiteX29" fmla="*/ 0 w 5228776"/>
              <a:gd name="connsiteY29" fmla="*/ 1599806 h 5160664"/>
              <a:gd name="connsiteX30" fmla="*/ 0 w 5228776"/>
              <a:gd name="connsiteY30" fmla="*/ 1109543 h 5160664"/>
              <a:gd name="connsiteX31" fmla="*/ 0 w 5228776"/>
              <a:gd name="connsiteY31" fmla="*/ 0 h 5160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228776" h="5160664" fill="none" extrusionOk="0">
                <a:moveTo>
                  <a:pt x="0" y="0"/>
                </a:moveTo>
                <a:cubicBezTo>
                  <a:pt x="182827" y="-28767"/>
                  <a:pt x="436032" y="-9191"/>
                  <a:pt x="705885" y="0"/>
                </a:cubicBezTo>
                <a:cubicBezTo>
                  <a:pt x="975739" y="9191"/>
                  <a:pt x="1158170" y="-17013"/>
                  <a:pt x="1307194" y="0"/>
                </a:cubicBezTo>
                <a:cubicBezTo>
                  <a:pt x="1456218" y="17013"/>
                  <a:pt x="1676355" y="16093"/>
                  <a:pt x="1803928" y="0"/>
                </a:cubicBezTo>
                <a:cubicBezTo>
                  <a:pt x="1931501" y="-16093"/>
                  <a:pt x="2210586" y="-17192"/>
                  <a:pt x="2457525" y="0"/>
                </a:cubicBezTo>
                <a:cubicBezTo>
                  <a:pt x="2704464" y="17192"/>
                  <a:pt x="2825182" y="3820"/>
                  <a:pt x="2954258" y="0"/>
                </a:cubicBezTo>
                <a:cubicBezTo>
                  <a:pt x="3083334" y="-3820"/>
                  <a:pt x="3496167" y="5374"/>
                  <a:pt x="3660143" y="0"/>
                </a:cubicBezTo>
                <a:cubicBezTo>
                  <a:pt x="3824120" y="-5374"/>
                  <a:pt x="4035127" y="12661"/>
                  <a:pt x="4261452" y="0"/>
                </a:cubicBezTo>
                <a:cubicBezTo>
                  <a:pt x="4487777" y="-12661"/>
                  <a:pt x="4945089" y="30095"/>
                  <a:pt x="5228776" y="0"/>
                </a:cubicBezTo>
                <a:cubicBezTo>
                  <a:pt x="5261008" y="159290"/>
                  <a:pt x="5218286" y="426293"/>
                  <a:pt x="5228776" y="696690"/>
                </a:cubicBezTo>
                <a:cubicBezTo>
                  <a:pt x="5239267" y="967087"/>
                  <a:pt x="5237918" y="1144425"/>
                  <a:pt x="5228776" y="1341773"/>
                </a:cubicBezTo>
                <a:cubicBezTo>
                  <a:pt x="5219634" y="1539121"/>
                  <a:pt x="5213138" y="1833562"/>
                  <a:pt x="5228776" y="1986856"/>
                </a:cubicBezTo>
                <a:cubicBezTo>
                  <a:pt x="5244414" y="2140150"/>
                  <a:pt x="5228792" y="2374772"/>
                  <a:pt x="5228776" y="2683545"/>
                </a:cubicBezTo>
                <a:cubicBezTo>
                  <a:pt x="5228760" y="2992318"/>
                  <a:pt x="5254189" y="3033341"/>
                  <a:pt x="5228776" y="3380235"/>
                </a:cubicBezTo>
                <a:cubicBezTo>
                  <a:pt x="5203364" y="3727129"/>
                  <a:pt x="5221769" y="3760531"/>
                  <a:pt x="5228776" y="4128531"/>
                </a:cubicBezTo>
                <a:cubicBezTo>
                  <a:pt x="5235783" y="4496531"/>
                  <a:pt x="5267025" y="4738699"/>
                  <a:pt x="5228776" y="5160664"/>
                </a:cubicBezTo>
                <a:cubicBezTo>
                  <a:pt x="4980747" y="5193682"/>
                  <a:pt x="4784665" y="5149271"/>
                  <a:pt x="4470603" y="5160664"/>
                </a:cubicBezTo>
                <a:cubicBezTo>
                  <a:pt x="4156541" y="5172057"/>
                  <a:pt x="4127767" y="5188497"/>
                  <a:pt x="3817006" y="5160664"/>
                </a:cubicBezTo>
                <a:cubicBezTo>
                  <a:pt x="3506245" y="5132831"/>
                  <a:pt x="3538037" y="5181020"/>
                  <a:pt x="3267985" y="5160664"/>
                </a:cubicBezTo>
                <a:cubicBezTo>
                  <a:pt x="2997933" y="5140308"/>
                  <a:pt x="2768251" y="5148270"/>
                  <a:pt x="2614388" y="5160664"/>
                </a:cubicBezTo>
                <a:cubicBezTo>
                  <a:pt x="2460525" y="5173058"/>
                  <a:pt x="2165231" y="5142922"/>
                  <a:pt x="1856215" y="5160664"/>
                </a:cubicBezTo>
                <a:cubicBezTo>
                  <a:pt x="1547199" y="5178406"/>
                  <a:pt x="1521552" y="5179555"/>
                  <a:pt x="1359482" y="5160664"/>
                </a:cubicBezTo>
                <a:cubicBezTo>
                  <a:pt x="1197412" y="5141773"/>
                  <a:pt x="910452" y="5152164"/>
                  <a:pt x="653597" y="5160664"/>
                </a:cubicBezTo>
                <a:cubicBezTo>
                  <a:pt x="396742" y="5169164"/>
                  <a:pt x="296542" y="5150000"/>
                  <a:pt x="0" y="5160664"/>
                </a:cubicBezTo>
                <a:cubicBezTo>
                  <a:pt x="26277" y="5015062"/>
                  <a:pt x="12680" y="4735830"/>
                  <a:pt x="0" y="4618794"/>
                </a:cubicBezTo>
                <a:cubicBezTo>
                  <a:pt x="-12680" y="4501758"/>
                  <a:pt x="-32862" y="4129889"/>
                  <a:pt x="0" y="3870498"/>
                </a:cubicBezTo>
                <a:cubicBezTo>
                  <a:pt x="32862" y="3611107"/>
                  <a:pt x="-6037" y="3543562"/>
                  <a:pt x="0" y="3225415"/>
                </a:cubicBezTo>
                <a:cubicBezTo>
                  <a:pt x="6037" y="2907268"/>
                  <a:pt x="-19161" y="2759066"/>
                  <a:pt x="0" y="2631939"/>
                </a:cubicBezTo>
                <a:cubicBezTo>
                  <a:pt x="19161" y="2504812"/>
                  <a:pt x="15379" y="2350230"/>
                  <a:pt x="0" y="2141676"/>
                </a:cubicBezTo>
                <a:cubicBezTo>
                  <a:pt x="-15379" y="1933122"/>
                  <a:pt x="-17643" y="1719382"/>
                  <a:pt x="0" y="1599806"/>
                </a:cubicBezTo>
                <a:cubicBezTo>
                  <a:pt x="17643" y="1480230"/>
                  <a:pt x="-20121" y="1214580"/>
                  <a:pt x="0" y="1109543"/>
                </a:cubicBezTo>
                <a:cubicBezTo>
                  <a:pt x="20121" y="1004506"/>
                  <a:pt x="19632" y="258806"/>
                  <a:pt x="0" y="0"/>
                </a:cubicBezTo>
                <a:close/>
              </a:path>
              <a:path w="5228776" h="5160664" stroke="0" extrusionOk="0">
                <a:moveTo>
                  <a:pt x="0" y="0"/>
                </a:moveTo>
                <a:cubicBezTo>
                  <a:pt x="132244" y="-16122"/>
                  <a:pt x="415910" y="26333"/>
                  <a:pt x="549021" y="0"/>
                </a:cubicBezTo>
                <a:cubicBezTo>
                  <a:pt x="682132" y="-26333"/>
                  <a:pt x="977764" y="-3765"/>
                  <a:pt x="1202618" y="0"/>
                </a:cubicBezTo>
                <a:cubicBezTo>
                  <a:pt x="1427472" y="3765"/>
                  <a:pt x="1570941" y="4201"/>
                  <a:pt x="1699352" y="0"/>
                </a:cubicBezTo>
                <a:cubicBezTo>
                  <a:pt x="1827763" y="-4201"/>
                  <a:pt x="2177275" y="36312"/>
                  <a:pt x="2457525" y="0"/>
                </a:cubicBezTo>
                <a:cubicBezTo>
                  <a:pt x="2737775" y="-36312"/>
                  <a:pt x="2988393" y="-14248"/>
                  <a:pt x="3163409" y="0"/>
                </a:cubicBezTo>
                <a:cubicBezTo>
                  <a:pt x="3338425" y="14248"/>
                  <a:pt x="3625634" y="28807"/>
                  <a:pt x="3817006" y="0"/>
                </a:cubicBezTo>
                <a:cubicBezTo>
                  <a:pt x="4008378" y="-28807"/>
                  <a:pt x="4096641" y="-22088"/>
                  <a:pt x="4313740" y="0"/>
                </a:cubicBezTo>
                <a:cubicBezTo>
                  <a:pt x="4530839" y="22088"/>
                  <a:pt x="4790738" y="-24039"/>
                  <a:pt x="5228776" y="0"/>
                </a:cubicBezTo>
                <a:cubicBezTo>
                  <a:pt x="5234223" y="193743"/>
                  <a:pt x="5250850" y="476708"/>
                  <a:pt x="5228776" y="645083"/>
                </a:cubicBezTo>
                <a:cubicBezTo>
                  <a:pt x="5206702" y="813458"/>
                  <a:pt x="5240841" y="998894"/>
                  <a:pt x="5228776" y="1135346"/>
                </a:cubicBezTo>
                <a:cubicBezTo>
                  <a:pt x="5216711" y="1271798"/>
                  <a:pt x="5217060" y="1632444"/>
                  <a:pt x="5228776" y="1883642"/>
                </a:cubicBezTo>
                <a:cubicBezTo>
                  <a:pt x="5240492" y="2134840"/>
                  <a:pt x="5213468" y="2209647"/>
                  <a:pt x="5228776" y="2425512"/>
                </a:cubicBezTo>
                <a:cubicBezTo>
                  <a:pt x="5244085" y="2641377"/>
                  <a:pt x="5254510" y="2892356"/>
                  <a:pt x="5228776" y="3173808"/>
                </a:cubicBezTo>
                <a:cubicBezTo>
                  <a:pt x="5203042" y="3455260"/>
                  <a:pt x="5253012" y="3534535"/>
                  <a:pt x="5228776" y="3767285"/>
                </a:cubicBezTo>
                <a:cubicBezTo>
                  <a:pt x="5204540" y="4000035"/>
                  <a:pt x="5233827" y="4053944"/>
                  <a:pt x="5228776" y="4257548"/>
                </a:cubicBezTo>
                <a:cubicBezTo>
                  <a:pt x="5223725" y="4461152"/>
                  <a:pt x="5264859" y="4804476"/>
                  <a:pt x="5228776" y="5160664"/>
                </a:cubicBezTo>
                <a:cubicBezTo>
                  <a:pt x="4996865" y="5135567"/>
                  <a:pt x="4796656" y="5151645"/>
                  <a:pt x="4575179" y="5160664"/>
                </a:cubicBezTo>
                <a:cubicBezTo>
                  <a:pt x="4353702" y="5169683"/>
                  <a:pt x="4019647" y="5147303"/>
                  <a:pt x="3817006" y="5160664"/>
                </a:cubicBezTo>
                <a:cubicBezTo>
                  <a:pt x="3614365" y="5174025"/>
                  <a:pt x="3406231" y="5152988"/>
                  <a:pt x="3163409" y="5160664"/>
                </a:cubicBezTo>
                <a:cubicBezTo>
                  <a:pt x="2920587" y="5168340"/>
                  <a:pt x="2773844" y="5171524"/>
                  <a:pt x="2562100" y="5160664"/>
                </a:cubicBezTo>
                <a:cubicBezTo>
                  <a:pt x="2350356" y="5149804"/>
                  <a:pt x="2195758" y="5140006"/>
                  <a:pt x="1856215" y="5160664"/>
                </a:cubicBezTo>
                <a:cubicBezTo>
                  <a:pt x="1516673" y="5181322"/>
                  <a:pt x="1302268" y="5196042"/>
                  <a:pt x="1098043" y="5160664"/>
                </a:cubicBezTo>
                <a:cubicBezTo>
                  <a:pt x="893818" y="5125286"/>
                  <a:pt x="493132" y="5213236"/>
                  <a:pt x="0" y="5160664"/>
                </a:cubicBezTo>
                <a:cubicBezTo>
                  <a:pt x="-6992" y="4989633"/>
                  <a:pt x="-5843" y="4813939"/>
                  <a:pt x="0" y="4670401"/>
                </a:cubicBezTo>
                <a:cubicBezTo>
                  <a:pt x="5843" y="4526863"/>
                  <a:pt x="-16282" y="4254648"/>
                  <a:pt x="0" y="3973711"/>
                </a:cubicBezTo>
                <a:cubicBezTo>
                  <a:pt x="16282" y="3692774"/>
                  <a:pt x="-4702" y="3722754"/>
                  <a:pt x="0" y="3483448"/>
                </a:cubicBezTo>
                <a:cubicBezTo>
                  <a:pt x="4702" y="3244142"/>
                  <a:pt x="-16465" y="2937990"/>
                  <a:pt x="0" y="2735152"/>
                </a:cubicBezTo>
                <a:cubicBezTo>
                  <a:pt x="16465" y="2532314"/>
                  <a:pt x="-31853" y="2202103"/>
                  <a:pt x="0" y="2038462"/>
                </a:cubicBezTo>
                <a:cubicBezTo>
                  <a:pt x="31853" y="1874821"/>
                  <a:pt x="18625" y="1567737"/>
                  <a:pt x="0" y="1393379"/>
                </a:cubicBezTo>
                <a:cubicBezTo>
                  <a:pt x="-18625" y="1219021"/>
                  <a:pt x="15081" y="1025726"/>
                  <a:pt x="0" y="799903"/>
                </a:cubicBezTo>
                <a:cubicBezTo>
                  <a:pt x="-15081" y="574080"/>
                  <a:pt x="-21610" y="285731"/>
                  <a:pt x="0" y="0"/>
                </a:cubicBezTo>
                <a:close/>
              </a:path>
            </a:pathLst>
          </a:custGeom>
          <a:blipFill>
            <a:blip r:embed="rId8">
              <a:extLst>
                <a:ext uri="{28A0092B-C50C-407E-A947-70E740481C1C}">
                  <a14:useLocalDpi xmlns:a14="http://schemas.microsoft.com/office/drawing/2010/main" val="0"/>
                </a:ext>
              </a:extLst>
            </a:blip>
            <a:srcRect/>
            <a:stretch>
              <a:fillRect l="-26000" r="-26000"/>
            </a:stretch>
          </a:blipFill>
          <a:ln>
            <a:solidFill>
              <a:schemeClr val="tx1"/>
            </a:solidFill>
            <a:extLst>
              <a:ext uri="{C807C97D-BFC1-408E-A445-0C87EB9F89A2}">
                <ask:lineSketchStyleProps xmlns:ask="http://schemas.microsoft.com/office/drawing/2018/sketchyshapes" sd="904874639">
                  <a:prstGeom prst="rect">
                    <a:avLst/>
                  </a:prstGeom>
                  <ask:type>
                    <ask:lineSketchFreehand/>
                  </ask:type>
                </ask:lineSketchStyleProps>
              </a:ext>
            </a:extLst>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n-US"/>
          </a:p>
        </p:txBody>
      </p:sp>
      <p:sp>
        <p:nvSpPr>
          <p:cNvPr id="11" name="Rectangle 10">
            <a:extLst>
              <a:ext uri="{FF2B5EF4-FFF2-40B4-BE49-F238E27FC236}">
                <a16:creationId xmlns:a16="http://schemas.microsoft.com/office/drawing/2014/main" id="{C05288CC-F333-8125-2357-EF60F0E66127}"/>
              </a:ext>
            </a:extLst>
          </p:cNvPr>
          <p:cNvSpPr/>
          <p:nvPr/>
        </p:nvSpPr>
        <p:spPr>
          <a:xfrm>
            <a:off x="5984677" y="4174004"/>
            <a:ext cx="6318644" cy="1938992"/>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12000" b="1">
                <a:ln/>
                <a:solidFill>
                  <a:schemeClr val="accent3"/>
                </a:solidFill>
              </a:rPr>
              <a:t>History!</a:t>
            </a:r>
          </a:p>
        </p:txBody>
      </p:sp>
      <p:sp>
        <p:nvSpPr>
          <p:cNvPr id="12" name="TextBox 11">
            <a:extLst>
              <a:ext uri="{FF2B5EF4-FFF2-40B4-BE49-F238E27FC236}">
                <a16:creationId xmlns:a16="http://schemas.microsoft.com/office/drawing/2014/main" id="{E4A2F5BA-89DD-2414-8D81-5E977CC91B12}"/>
              </a:ext>
            </a:extLst>
          </p:cNvPr>
          <p:cNvSpPr txBox="1"/>
          <p:nvPr/>
        </p:nvSpPr>
        <p:spPr>
          <a:xfrm>
            <a:off x="1000234" y="4174004"/>
            <a:ext cx="16319957"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endParaRPr lang="en-GB" sz="6000">
              <a:solidFill>
                <a:srgbClr val="9DB970"/>
              </a:solidFill>
              <a:latin typeface="Planer" panose="020B0604020202020204" charset="0"/>
              <a:cs typeface="Calibri"/>
            </a:endParaRPr>
          </a:p>
        </p:txBody>
      </p:sp>
      <p:sp>
        <p:nvSpPr>
          <p:cNvPr id="13" name="TextBox 12">
            <a:extLst>
              <a:ext uri="{FF2B5EF4-FFF2-40B4-BE49-F238E27FC236}">
                <a16:creationId xmlns:a16="http://schemas.microsoft.com/office/drawing/2014/main" id="{F4271D20-0454-509A-7F00-1000A40701BE}"/>
              </a:ext>
            </a:extLst>
          </p:cNvPr>
          <p:cNvSpPr txBox="1"/>
          <p:nvPr/>
        </p:nvSpPr>
        <p:spPr>
          <a:xfrm>
            <a:off x="1035902" y="3606513"/>
            <a:ext cx="4959865"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6000">
                <a:solidFill>
                  <a:srgbClr val="002554"/>
                </a:solidFill>
                <a:latin typeface="Planer Bold"/>
                <a:cs typeface="Planer 2"/>
              </a:rPr>
              <a:t>Attention to detail</a:t>
            </a:r>
            <a:endParaRPr lang="en-GB" sz="6000">
              <a:solidFill>
                <a:srgbClr val="002554"/>
              </a:solidFill>
              <a:latin typeface="Planer Bold"/>
              <a:cs typeface="Calibri"/>
            </a:endParaRPr>
          </a:p>
        </p:txBody>
      </p:sp>
      <p:sp>
        <p:nvSpPr>
          <p:cNvPr id="15" name="TextBox 14">
            <a:extLst>
              <a:ext uri="{FF2B5EF4-FFF2-40B4-BE49-F238E27FC236}">
                <a16:creationId xmlns:a16="http://schemas.microsoft.com/office/drawing/2014/main" id="{204CF1C9-ACFC-71B1-6A52-C34194F2D327}"/>
              </a:ext>
            </a:extLst>
          </p:cNvPr>
          <p:cNvSpPr txBox="1"/>
          <p:nvPr/>
        </p:nvSpPr>
        <p:spPr>
          <a:xfrm>
            <a:off x="2602705" y="6585425"/>
            <a:ext cx="4959865"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6000">
                <a:solidFill>
                  <a:srgbClr val="002554"/>
                </a:solidFill>
                <a:latin typeface="Planer Bold"/>
                <a:cs typeface="Planer 2"/>
              </a:rPr>
              <a:t>Analytical skills</a:t>
            </a:r>
            <a:endParaRPr lang="en-GB" sz="6000">
              <a:solidFill>
                <a:srgbClr val="002554"/>
              </a:solidFill>
              <a:latin typeface="Planer Bold"/>
              <a:cs typeface="Calibri"/>
            </a:endParaRPr>
          </a:p>
        </p:txBody>
      </p:sp>
      <p:sp>
        <p:nvSpPr>
          <p:cNvPr id="16" name="TextBox 15">
            <a:extLst>
              <a:ext uri="{FF2B5EF4-FFF2-40B4-BE49-F238E27FC236}">
                <a16:creationId xmlns:a16="http://schemas.microsoft.com/office/drawing/2014/main" id="{0EF519D7-9433-61D8-A2AD-CB8C293F7156}"/>
              </a:ext>
            </a:extLst>
          </p:cNvPr>
          <p:cNvSpPr txBox="1"/>
          <p:nvPr/>
        </p:nvSpPr>
        <p:spPr>
          <a:xfrm>
            <a:off x="8150544" y="7649850"/>
            <a:ext cx="4959865"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6000">
                <a:solidFill>
                  <a:srgbClr val="002554"/>
                </a:solidFill>
                <a:latin typeface="Planer Bold"/>
                <a:cs typeface="Planer 2"/>
              </a:rPr>
              <a:t>Thinking critically</a:t>
            </a:r>
            <a:endParaRPr lang="en-GB" sz="6000">
              <a:solidFill>
                <a:srgbClr val="002554"/>
              </a:solidFill>
              <a:latin typeface="Planer Bold"/>
              <a:cs typeface="Calibri"/>
            </a:endParaRPr>
          </a:p>
        </p:txBody>
      </p:sp>
      <p:sp>
        <p:nvSpPr>
          <p:cNvPr id="17" name="TextBox 16">
            <a:extLst>
              <a:ext uri="{FF2B5EF4-FFF2-40B4-BE49-F238E27FC236}">
                <a16:creationId xmlns:a16="http://schemas.microsoft.com/office/drawing/2014/main" id="{B271E7D8-ED11-E15B-C32B-0CC86F09A496}"/>
              </a:ext>
            </a:extLst>
          </p:cNvPr>
          <p:cNvSpPr txBox="1"/>
          <p:nvPr/>
        </p:nvSpPr>
        <p:spPr>
          <a:xfrm>
            <a:off x="8159519" y="5317735"/>
            <a:ext cx="4959865"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6000">
                <a:solidFill>
                  <a:srgbClr val="002554"/>
                </a:solidFill>
                <a:latin typeface="Planer Bold"/>
                <a:cs typeface="Planer 2"/>
              </a:rPr>
              <a:t>Handling data</a:t>
            </a:r>
            <a:endParaRPr lang="en-GB" sz="6000">
              <a:solidFill>
                <a:srgbClr val="002554"/>
              </a:solidFill>
              <a:latin typeface="Planer Bold"/>
              <a:cs typeface="Calibri"/>
            </a:endParaRPr>
          </a:p>
        </p:txBody>
      </p:sp>
      <p:sp>
        <p:nvSpPr>
          <p:cNvPr id="18" name="TextBox 17">
            <a:extLst>
              <a:ext uri="{FF2B5EF4-FFF2-40B4-BE49-F238E27FC236}">
                <a16:creationId xmlns:a16="http://schemas.microsoft.com/office/drawing/2014/main" id="{BEE1DB98-B140-C4F2-545D-02683B5C0207}"/>
              </a:ext>
            </a:extLst>
          </p:cNvPr>
          <p:cNvSpPr txBox="1"/>
          <p:nvPr/>
        </p:nvSpPr>
        <p:spPr>
          <a:xfrm>
            <a:off x="12360326" y="6860534"/>
            <a:ext cx="4959865"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6000">
                <a:solidFill>
                  <a:srgbClr val="002554"/>
                </a:solidFill>
                <a:latin typeface="Planer Bold"/>
                <a:cs typeface="Planer 2"/>
              </a:rPr>
              <a:t>Intellectual rigour</a:t>
            </a:r>
            <a:endParaRPr lang="en-GB" sz="6000">
              <a:solidFill>
                <a:srgbClr val="002554"/>
              </a:solidFill>
              <a:latin typeface="Planer Bold"/>
              <a:cs typeface="Calibri"/>
            </a:endParaRPr>
          </a:p>
        </p:txBody>
      </p:sp>
      <p:sp>
        <p:nvSpPr>
          <p:cNvPr id="19" name="TextBox 18">
            <a:extLst>
              <a:ext uri="{FF2B5EF4-FFF2-40B4-BE49-F238E27FC236}">
                <a16:creationId xmlns:a16="http://schemas.microsoft.com/office/drawing/2014/main" id="{80A075BC-6B5F-4752-B216-DEB284CB4B03}"/>
              </a:ext>
            </a:extLst>
          </p:cNvPr>
          <p:cNvSpPr txBox="1"/>
          <p:nvPr/>
        </p:nvSpPr>
        <p:spPr>
          <a:xfrm>
            <a:off x="12141841" y="3384688"/>
            <a:ext cx="4959865"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6000">
                <a:solidFill>
                  <a:srgbClr val="002554"/>
                </a:solidFill>
                <a:latin typeface="Planer Bold"/>
                <a:cs typeface="Planer 2"/>
              </a:rPr>
              <a:t>Independence</a:t>
            </a:r>
            <a:endParaRPr lang="en-GB" sz="6000">
              <a:solidFill>
                <a:srgbClr val="002554"/>
              </a:solidFill>
              <a:latin typeface="Planer Bold"/>
              <a:cs typeface="Calibri"/>
            </a:endParaRPr>
          </a:p>
        </p:txBody>
      </p:sp>
    </p:spTree>
    <p:extLst>
      <p:ext uri="{BB962C8B-B14F-4D97-AF65-F5344CB8AC3E}">
        <p14:creationId xmlns:p14="http://schemas.microsoft.com/office/powerpoint/2010/main" val="4276022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grpId="1" nodeType="clickEffect">
                                  <p:stCondLst>
                                    <p:cond delay="0"/>
                                  </p:stCondLst>
                                  <p:childTnLst>
                                    <p:animMotion origin="layout" path="M 0 0 L 0 -0.16373 " pathEditMode="relative" rAng="0" ptsTypes="AA">
                                      <p:cBhvr>
                                        <p:cTn id="16" dur="2000" fill="hold"/>
                                        <p:tgtEl>
                                          <p:spTgt spid="11"/>
                                        </p:tgtEl>
                                        <p:attrNameLst>
                                          <p:attrName>ppt_x</p:attrName>
                                          <p:attrName>ppt_y</p:attrName>
                                        </p:attrNameLst>
                                      </p:cBhvr>
                                      <p:rCtr x="0" y="-8194"/>
                                    </p:animMotion>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ppt_x"/>
                                          </p:val>
                                        </p:tav>
                                        <p:tav tm="100000">
                                          <p:val>
                                            <p:strVal val="#ppt_x"/>
                                          </p:val>
                                        </p:tav>
                                      </p:tavLst>
                                    </p:anim>
                                    <p:anim calcmode="lin" valueType="num">
                                      <p:cBhvr additive="base">
                                        <p:cTn id="4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3" grpId="0"/>
      <p:bldP spid="15" grpId="0"/>
      <p:bldP spid="16" grpId="0"/>
      <p:bldP spid="17" grpId="0"/>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9120889" y="30519"/>
            <a:ext cx="11447678" cy="17955970"/>
            <a:chOff x="0" y="0"/>
            <a:chExt cx="3015026" cy="4729144"/>
          </a:xfrm>
        </p:grpSpPr>
        <p:sp>
          <p:nvSpPr>
            <p:cNvPr id="3" name="Freeform 3"/>
            <p:cNvSpPr/>
            <p:nvPr/>
          </p:nvSpPr>
          <p:spPr>
            <a:xfrm>
              <a:off x="0" y="0"/>
              <a:ext cx="3015026" cy="4729144"/>
            </a:xfrm>
            <a:custGeom>
              <a:avLst/>
              <a:gdLst/>
              <a:ahLst/>
              <a:cxnLst/>
              <a:rect l="l" t="t" r="r" b="b"/>
              <a:pathLst>
                <a:path w="3015026" h="4729144">
                  <a:moveTo>
                    <a:pt x="0" y="0"/>
                  </a:moveTo>
                  <a:lnTo>
                    <a:pt x="3015026" y="0"/>
                  </a:lnTo>
                  <a:lnTo>
                    <a:pt x="3015026" y="4729144"/>
                  </a:lnTo>
                  <a:lnTo>
                    <a:pt x="0" y="4729144"/>
                  </a:lnTo>
                  <a:close/>
                </a:path>
              </a:pathLst>
            </a:custGeom>
            <a:solidFill>
              <a:srgbClr val="85A84C">
                <a:alpha val="19608"/>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5" name="Picture 5"/>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6174755" y="8053095"/>
            <a:ext cx="1604803" cy="1598785"/>
          </a:xfrm>
          <a:prstGeom prst="rect">
            <a:avLst/>
          </a:prstGeom>
        </p:spPr>
      </p:pic>
      <p:grpSp>
        <p:nvGrpSpPr>
          <p:cNvPr id="6" name="Group 6"/>
          <p:cNvGrpSpPr/>
          <p:nvPr/>
        </p:nvGrpSpPr>
        <p:grpSpPr>
          <a:xfrm rot="2700000">
            <a:off x="-4611526" y="7295894"/>
            <a:ext cx="11836007" cy="5336891"/>
            <a:chOff x="0" y="0"/>
            <a:chExt cx="3117302" cy="1405601"/>
          </a:xfrm>
        </p:grpSpPr>
        <p:sp>
          <p:nvSpPr>
            <p:cNvPr id="7" name="Freeform 7"/>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txBody>
            <a:bodyPr/>
            <a:lstStyle/>
            <a:p>
              <a:endParaRPr lang="en-US"/>
            </a:p>
          </p:txBody>
        </p:sp>
        <p:sp>
          <p:nvSpPr>
            <p:cNvPr id="8" name="TextBox 8"/>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14" name="Picture 14"/>
          <p:cNvPicPr>
            <a:picLocks noChangeAspect="1"/>
          </p:cNvPicPr>
          <p:nvPr/>
        </p:nvPicPr>
        <p:blipFill>
          <a:blip r:embed="rId5"/>
          <a:srcRect/>
          <a:stretch>
            <a:fillRect/>
          </a:stretch>
        </p:blipFill>
        <p:spPr>
          <a:xfrm>
            <a:off x="398578" y="8852487"/>
            <a:ext cx="2744232" cy="1018796"/>
          </a:xfrm>
          <a:prstGeom prst="rect">
            <a:avLst/>
          </a:prstGeom>
        </p:spPr>
      </p:pic>
      <p:pic>
        <p:nvPicPr>
          <p:cNvPr id="25" name="Picture 25"/>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2700000">
            <a:off x="393530" y="5407294"/>
            <a:ext cx="1270339" cy="1265576"/>
          </a:xfrm>
          <a:prstGeom prst="rect">
            <a:avLst/>
          </a:prstGeom>
        </p:spPr>
      </p:pic>
      <p:sp>
        <p:nvSpPr>
          <p:cNvPr id="27" name="TextBox 26">
            <a:extLst>
              <a:ext uri="{FF2B5EF4-FFF2-40B4-BE49-F238E27FC236}">
                <a16:creationId xmlns:a16="http://schemas.microsoft.com/office/drawing/2014/main" id="{6C34C955-821B-4FDE-CFB1-ADEA62B725CE}"/>
              </a:ext>
            </a:extLst>
          </p:cNvPr>
          <p:cNvSpPr txBox="1"/>
          <p:nvPr/>
        </p:nvSpPr>
        <p:spPr>
          <a:xfrm>
            <a:off x="984021" y="686676"/>
            <a:ext cx="16319957"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8000">
                <a:solidFill>
                  <a:srgbClr val="9DB970"/>
                </a:solidFill>
                <a:latin typeface="Planer Bold"/>
                <a:cs typeface="Planer 2"/>
              </a:rPr>
              <a:t>Transferable Skills!</a:t>
            </a:r>
            <a:endParaRPr lang="en-GB" sz="8000">
              <a:solidFill>
                <a:srgbClr val="9DB970"/>
              </a:solidFill>
              <a:latin typeface="Planer Bold"/>
              <a:cs typeface="Calibri"/>
            </a:endParaRPr>
          </a:p>
        </p:txBody>
      </p:sp>
      <p:sp>
        <p:nvSpPr>
          <p:cNvPr id="13" name="TextBox 12">
            <a:extLst>
              <a:ext uri="{FF2B5EF4-FFF2-40B4-BE49-F238E27FC236}">
                <a16:creationId xmlns:a16="http://schemas.microsoft.com/office/drawing/2014/main" id="{F4271D20-0454-509A-7F00-1000A40701BE}"/>
              </a:ext>
            </a:extLst>
          </p:cNvPr>
          <p:cNvSpPr txBox="1"/>
          <p:nvPr/>
        </p:nvSpPr>
        <p:spPr>
          <a:xfrm>
            <a:off x="1035902" y="3606513"/>
            <a:ext cx="4959865"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6000">
                <a:solidFill>
                  <a:srgbClr val="9DB970"/>
                </a:solidFill>
                <a:latin typeface="Planer Bold"/>
                <a:cs typeface="Planer 2"/>
              </a:rPr>
              <a:t>Attention to detail</a:t>
            </a:r>
            <a:endParaRPr lang="en-GB" sz="6000">
              <a:solidFill>
                <a:srgbClr val="9DB970"/>
              </a:solidFill>
              <a:latin typeface="Planer Bold"/>
              <a:cs typeface="Calibri"/>
            </a:endParaRPr>
          </a:p>
        </p:txBody>
      </p:sp>
      <p:sp>
        <p:nvSpPr>
          <p:cNvPr id="15" name="TextBox 14">
            <a:extLst>
              <a:ext uri="{FF2B5EF4-FFF2-40B4-BE49-F238E27FC236}">
                <a16:creationId xmlns:a16="http://schemas.microsoft.com/office/drawing/2014/main" id="{204CF1C9-ACFC-71B1-6A52-C34194F2D327}"/>
              </a:ext>
            </a:extLst>
          </p:cNvPr>
          <p:cNvSpPr txBox="1"/>
          <p:nvPr/>
        </p:nvSpPr>
        <p:spPr>
          <a:xfrm>
            <a:off x="2602705" y="6585425"/>
            <a:ext cx="4959865"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6000">
                <a:solidFill>
                  <a:srgbClr val="002554"/>
                </a:solidFill>
                <a:latin typeface="Planer Bold"/>
                <a:cs typeface="Planer 2"/>
              </a:rPr>
              <a:t>Analytical skills</a:t>
            </a:r>
            <a:endParaRPr lang="en-GB" sz="6000">
              <a:solidFill>
                <a:srgbClr val="002554"/>
              </a:solidFill>
              <a:latin typeface="Planer Bold"/>
              <a:cs typeface="Calibri"/>
            </a:endParaRPr>
          </a:p>
        </p:txBody>
      </p:sp>
      <p:sp>
        <p:nvSpPr>
          <p:cNvPr id="16" name="TextBox 15">
            <a:extLst>
              <a:ext uri="{FF2B5EF4-FFF2-40B4-BE49-F238E27FC236}">
                <a16:creationId xmlns:a16="http://schemas.microsoft.com/office/drawing/2014/main" id="{0EF519D7-9433-61D8-A2AD-CB8C293F7156}"/>
              </a:ext>
            </a:extLst>
          </p:cNvPr>
          <p:cNvSpPr txBox="1"/>
          <p:nvPr/>
        </p:nvSpPr>
        <p:spPr>
          <a:xfrm>
            <a:off x="8150544" y="7649850"/>
            <a:ext cx="4959865"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6000">
                <a:solidFill>
                  <a:srgbClr val="9DB970"/>
                </a:solidFill>
                <a:latin typeface="Planer Bold"/>
                <a:cs typeface="Planer 2"/>
              </a:rPr>
              <a:t>Thinking</a:t>
            </a:r>
            <a:r>
              <a:rPr lang="en-GB" sz="6000">
                <a:solidFill>
                  <a:srgbClr val="002554"/>
                </a:solidFill>
                <a:latin typeface="Planer Bold"/>
                <a:cs typeface="Planer 2"/>
              </a:rPr>
              <a:t> </a:t>
            </a:r>
            <a:r>
              <a:rPr lang="en-GB" sz="6000">
                <a:solidFill>
                  <a:srgbClr val="9DB970"/>
                </a:solidFill>
                <a:latin typeface="Planer Bold"/>
                <a:cs typeface="Planer 2"/>
              </a:rPr>
              <a:t>critically</a:t>
            </a:r>
            <a:endParaRPr lang="en-GB" sz="6000">
              <a:solidFill>
                <a:srgbClr val="9DB970"/>
              </a:solidFill>
              <a:latin typeface="Planer Bold"/>
              <a:cs typeface="Calibri"/>
            </a:endParaRPr>
          </a:p>
        </p:txBody>
      </p:sp>
      <p:sp>
        <p:nvSpPr>
          <p:cNvPr id="17" name="TextBox 16">
            <a:extLst>
              <a:ext uri="{FF2B5EF4-FFF2-40B4-BE49-F238E27FC236}">
                <a16:creationId xmlns:a16="http://schemas.microsoft.com/office/drawing/2014/main" id="{B271E7D8-ED11-E15B-C32B-0CC86F09A496}"/>
              </a:ext>
            </a:extLst>
          </p:cNvPr>
          <p:cNvSpPr txBox="1"/>
          <p:nvPr/>
        </p:nvSpPr>
        <p:spPr>
          <a:xfrm>
            <a:off x="8159519" y="5317735"/>
            <a:ext cx="4959865"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6000">
                <a:solidFill>
                  <a:srgbClr val="002554"/>
                </a:solidFill>
                <a:latin typeface="Planer Bold"/>
                <a:cs typeface="Planer 2"/>
              </a:rPr>
              <a:t>Handling data</a:t>
            </a:r>
            <a:endParaRPr lang="en-GB" sz="6000">
              <a:solidFill>
                <a:srgbClr val="002554"/>
              </a:solidFill>
              <a:latin typeface="Planer Bold"/>
              <a:cs typeface="Calibri"/>
            </a:endParaRPr>
          </a:p>
        </p:txBody>
      </p:sp>
      <p:sp>
        <p:nvSpPr>
          <p:cNvPr id="18" name="TextBox 17">
            <a:extLst>
              <a:ext uri="{FF2B5EF4-FFF2-40B4-BE49-F238E27FC236}">
                <a16:creationId xmlns:a16="http://schemas.microsoft.com/office/drawing/2014/main" id="{BEE1DB98-B140-C4F2-545D-02683B5C0207}"/>
              </a:ext>
            </a:extLst>
          </p:cNvPr>
          <p:cNvSpPr txBox="1"/>
          <p:nvPr/>
        </p:nvSpPr>
        <p:spPr>
          <a:xfrm>
            <a:off x="12360326" y="6860534"/>
            <a:ext cx="4959865"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6000">
                <a:solidFill>
                  <a:srgbClr val="002554"/>
                </a:solidFill>
                <a:latin typeface="Planer Bold"/>
                <a:cs typeface="Planer 2"/>
              </a:rPr>
              <a:t>Intellectual rigour</a:t>
            </a:r>
            <a:endParaRPr lang="en-GB" sz="6000">
              <a:solidFill>
                <a:srgbClr val="002554"/>
              </a:solidFill>
              <a:latin typeface="Planer Bold"/>
              <a:cs typeface="Calibri"/>
            </a:endParaRPr>
          </a:p>
        </p:txBody>
      </p:sp>
      <p:sp>
        <p:nvSpPr>
          <p:cNvPr id="19" name="TextBox 18">
            <a:extLst>
              <a:ext uri="{FF2B5EF4-FFF2-40B4-BE49-F238E27FC236}">
                <a16:creationId xmlns:a16="http://schemas.microsoft.com/office/drawing/2014/main" id="{80A075BC-6B5F-4752-B216-DEB284CB4B03}"/>
              </a:ext>
            </a:extLst>
          </p:cNvPr>
          <p:cNvSpPr txBox="1"/>
          <p:nvPr/>
        </p:nvSpPr>
        <p:spPr>
          <a:xfrm>
            <a:off x="12141841" y="3384688"/>
            <a:ext cx="4959865"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6000">
                <a:solidFill>
                  <a:srgbClr val="9DB970"/>
                </a:solidFill>
                <a:latin typeface="Planer Bold"/>
                <a:cs typeface="Planer 2"/>
              </a:rPr>
              <a:t>Independence</a:t>
            </a:r>
            <a:endParaRPr lang="en-GB" sz="6000">
              <a:solidFill>
                <a:srgbClr val="9DB970"/>
              </a:solidFill>
              <a:latin typeface="Planer Bold"/>
              <a:cs typeface="Calibri"/>
            </a:endParaRPr>
          </a:p>
        </p:txBody>
      </p:sp>
      <p:sp>
        <p:nvSpPr>
          <p:cNvPr id="9" name="TextBox 8">
            <a:extLst>
              <a:ext uri="{FF2B5EF4-FFF2-40B4-BE49-F238E27FC236}">
                <a16:creationId xmlns:a16="http://schemas.microsoft.com/office/drawing/2014/main" id="{7778C5A2-CE39-A5AB-1297-14336E4B3B7F}"/>
              </a:ext>
            </a:extLst>
          </p:cNvPr>
          <p:cNvSpPr txBox="1"/>
          <p:nvPr/>
        </p:nvSpPr>
        <p:spPr>
          <a:xfrm>
            <a:off x="12124892" y="2976255"/>
            <a:ext cx="5754334" cy="563231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6000">
                <a:solidFill>
                  <a:srgbClr val="9DB970"/>
                </a:solidFill>
                <a:latin typeface="Planer Bold"/>
                <a:cs typeface="Calibri"/>
              </a:rPr>
              <a:t>A core set of skills which can be applied to a wide range of different jobs and industries</a:t>
            </a:r>
          </a:p>
        </p:txBody>
      </p:sp>
      <p:sp>
        <p:nvSpPr>
          <p:cNvPr id="22" name="Arrow: Bent-Up 21">
            <a:extLst>
              <a:ext uri="{FF2B5EF4-FFF2-40B4-BE49-F238E27FC236}">
                <a16:creationId xmlns:a16="http://schemas.microsoft.com/office/drawing/2014/main" id="{7AF7EA1B-9F67-1A95-98C5-8DD2683B0C9B}"/>
              </a:ext>
            </a:extLst>
          </p:cNvPr>
          <p:cNvSpPr/>
          <p:nvPr/>
        </p:nvSpPr>
        <p:spPr>
          <a:xfrm rot="16200000">
            <a:off x="13765643" y="1210590"/>
            <a:ext cx="1367591" cy="1323439"/>
          </a:xfrm>
          <a:prstGeom prst="bentUpArrow">
            <a:avLst/>
          </a:prstGeom>
          <a:solidFill>
            <a:srgbClr val="0025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Left 22">
            <a:extLst>
              <a:ext uri="{FF2B5EF4-FFF2-40B4-BE49-F238E27FC236}">
                <a16:creationId xmlns:a16="http://schemas.microsoft.com/office/drawing/2014/main" id="{FDD82637-2B74-5C7C-DD8D-8FDA4345CDA0}"/>
              </a:ext>
            </a:extLst>
          </p:cNvPr>
          <p:cNvSpPr/>
          <p:nvPr/>
        </p:nvSpPr>
        <p:spPr>
          <a:xfrm rot="860047">
            <a:off x="10370802" y="5181465"/>
            <a:ext cx="1669888" cy="890184"/>
          </a:xfrm>
          <a:prstGeom prst="leftArrow">
            <a:avLst/>
          </a:prstGeom>
          <a:solidFill>
            <a:srgbClr val="0025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Arrow: Left 23">
            <a:extLst>
              <a:ext uri="{FF2B5EF4-FFF2-40B4-BE49-F238E27FC236}">
                <a16:creationId xmlns:a16="http://schemas.microsoft.com/office/drawing/2014/main" id="{9152B275-2892-FAF0-3E0B-8E8D1778B5B6}"/>
              </a:ext>
            </a:extLst>
          </p:cNvPr>
          <p:cNvSpPr/>
          <p:nvPr/>
        </p:nvSpPr>
        <p:spPr>
          <a:xfrm rot="20748977">
            <a:off x="10388343" y="6377687"/>
            <a:ext cx="1669888" cy="890184"/>
          </a:xfrm>
          <a:prstGeom prst="leftArrow">
            <a:avLst/>
          </a:prstGeom>
          <a:solidFill>
            <a:srgbClr val="00255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36361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grpId="0" nodeType="clickEffect">
                                  <p:stCondLst>
                                    <p:cond delay="0"/>
                                  </p:stCondLst>
                                  <p:childTnLst>
                                    <p:animMotion origin="layout" path="M -8.33333E-7 1.97531E-6 L -0.39427 -0.29429 " pathEditMode="relative" rAng="0" ptsTypes="AA">
                                      <p:cBhvr>
                                        <p:cTn id="11" dur="2000" fill="hold"/>
                                        <p:tgtEl>
                                          <p:spTgt spid="17"/>
                                        </p:tgtEl>
                                        <p:attrNameLst>
                                          <p:attrName>ppt_x</p:attrName>
                                          <p:attrName>ppt_y</p:attrName>
                                        </p:attrNameLst>
                                      </p:cBhvr>
                                      <p:rCtr x="-19714" y="-14722"/>
                                    </p:animMotion>
                                  </p:childTnLst>
                                </p:cTn>
                              </p:par>
                              <p:par>
                                <p:cTn id="12" presetID="42" presetClass="path" presetSubtype="0" accel="50000" decel="50000" fill="hold" grpId="0" nodeType="withEffect">
                                  <p:stCondLst>
                                    <p:cond delay="0"/>
                                  </p:stCondLst>
                                  <p:childTnLst>
                                    <p:animMotion origin="layout" path="M -4.58333E-6 3.82716E-6 L -0.08203 -0.07377 " pathEditMode="relative" rAng="0" ptsTypes="AA">
                                      <p:cBhvr>
                                        <p:cTn id="13" dur="2000" fill="hold"/>
                                        <p:tgtEl>
                                          <p:spTgt spid="15"/>
                                        </p:tgtEl>
                                        <p:attrNameLst>
                                          <p:attrName>ppt_x</p:attrName>
                                          <p:attrName>ppt_y</p:attrName>
                                        </p:attrNameLst>
                                      </p:cBhvr>
                                      <p:rCtr x="-4106" y="-3688"/>
                                    </p:animMotion>
                                  </p:childTnLst>
                                </p:cTn>
                              </p:par>
                              <p:par>
                                <p:cTn id="14" presetID="42" presetClass="path" presetSubtype="0" accel="50000" decel="50000" fill="hold" grpId="0" nodeType="withEffect">
                                  <p:stCondLst>
                                    <p:cond delay="0"/>
                                  </p:stCondLst>
                                  <p:childTnLst>
                                    <p:animMotion origin="layout" path="M 8.33333E-7 4.93827E-6 L -0.35382 -0.07099 " pathEditMode="relative" rAng="0" ptsTypes="AA">
                                      <p:cBhvr>
                                        <p:cTn id="15" dur="2000" fill="hold"/>
                                        <p:tgtEl>
                                          <p:spTgt spid="19"/>
                                        </p:tgtEl>
                                        <p:attrNameLst>
                                          <p:attrName>ppt_x</p:attrName>
                                          <p:attrName>ppt_y</p:attrName>
                                        </p:attrNameLst>
                                      </p:cBhvr>
                                      <p:rCtr x="-17691" y="-3549"/>
                                    </p:animMotion>
                                  </p:childTnLst>
                                </p:cTn>
                              </p:par>
                              <p:par>
                                <p:cTn id="16" presetID="42" presetClass="path" presetSubtype="0" accel="50000" decel="50000" fill="hold" grpId="0" nodeType="withEffect">
                                  <p:stCondLst>
                                    <p:cond delay="0"/>
                                  </p:stCondLst>
                                  <p:childTnLst>
                                    <p:animMotion origin="layout" path="M 1.66667E-6 -1.11111E-6 L -0.37101 -0.22207 " pathEditMode="relative" rAng="0" ptsTypes="AA">
                                      <p:cBhvr>
                                        <p:cTn id="17" dur="2000" fill="hold"/>
                                        <p:tgtEl>
                                          <p:spTgt spid="18"/>
                                        </p:tgtEl>
                                        <p:attrNameLst>
                                          <p:attrName>ppt_x</p:attrName>
                                          <p:attrName>ppt_y</p:attrName>
                                        </p:attrNameLst>
                                      </p:cBhvr>
                                      <p:rCtr x="-18550" y="-11111"/>
                                    </p:animMotion>
                                  </p:childTnLst>
                                </p:cTn>
                              </p:par>
                              <p:par>
                                <p:cTn id="18" presetID="42" presetClass="path" presetSubtype="0" accel="50000" decel="50000" fill="hold" grpId="0" nodeType="withEffect">
                                  <p:stCondLst>
                                    <p:cond delay="0"/>
                                  </p:stCondLst>
                                  <p:childTnLst>
                                    <p:animMotion origin="layout" path="M 0 1.35802E-6 L -0.17778 -0.07114 " pathEditMode="relative" rAng="0" ptsTypes="AA">
                                      <p:cBhvr>
                                        <p:cTn id="19" dur="2000" fill="hold"/>
                                        <p:tgtEl>
                                          <p:spTgt spid="16"/>
                                        </p:tgtEl>
                                        <p:attrNameLst>
                                          <p:attrName>ppt_x</p:attrName>
                                          <p:attrName>ppt_y</p:attrName>
                                        </p:attrNameLst>
                                      </p:cBhvr>
                                      <p:rCtr x="-8889" y="-3565"/>
                                    </p:animMotion>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5" grpId="0"/>
      <p:bldP spid="16" grpId="0"/>
      <p:bldP spid="17" grpId="0"/>
      <p:bldP spid="18" grpId="0"/>
      <p:bldP spid="19" grpId="0"/>
      <p:bldP spid="9" grpId="0"/>
      <p:bldP spid="22" grpId="0" animBg="1"/>
      <p:bldP spid="23" grpId="0" animBg="1"/>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992890" y="-4008110"/>
            <a:ext cx="10287000" cy="18303221"/>
            <a:chOff x="0" y="0"/>
            <a:chExt cx="2709333" cy="4820601"/>
          </a:xfrm>
        </p:grpSpPr>
        <p:sp>
          <p:nvSpPr>
            <p:cNvPr id="3" name="Freeform 3"/>
            <p:cNvSpPr/>
            <p:nvPr/>
          </p:nvSpPr>
          <p:spPr>
            <a:xfrm>
              <a:off x="0" y="0"/>
              <a:ext cx="2709333" cy="4820601"/>
            </a:xfrm>
            <a:custGeom>
              <a:avLst/>
              <a:gdLst/>
              <a:ahLst/>
              <a:cxnLst/>
              <a:rect l="l" t="t" r="r" b="b"/>
              <a:pathLst>
                <a:path w="2709333" h="4820601">
                  <a:moveTo>
                    <a:pt x="0" y="0"/>
                  </a:moveTo>
                  <a:lnTo>
                    <a:pt x="2709333" y="0"/>
                  </a:lnTo>
                  <a:lnTo>
                    <a:pt x="2709333" y="4820601"/>
                  </a:lnTo>
                  <a:lnTo>
                    <a:pt x="0" y="4820601"/>
                  </a:lnTo>
                  <a:close/>
                </a:path>
              </a:pathLst>
            </a:custGeom>
            <a:solidFill>
              <a:srgbClr val="85A84C">
                <a:alpha val="80000"/>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pPr>
              <a:endParaRPr/>
            </a:p>
            <a:p>
              <a:pPr algn="ctr">
                <a:lnSpc>
                  <a:spcPts val="2688"/>
                </a:lnSpc>
              </a:pPr>
              <a:endParaRPr/>
            </a:p>
            <a:p>
              <a:pPr algn="ctr">
                <a:lnSpc>
                  <a:spcPts val="2688"/>
                </a:lnSpc>
                <a:spcBef>
                  <a:spcPct val="0"/>
                </a:spcBef>
              </a:pPr>
              <a:endParaRPr/>
            </a:p>
          </p:txBody>
        </p:sp>
      </p:grpSp>
      <p:grpSp>
        <p:nvGrpSpPr>
          <p:cNvPr id="5" name="Group 5"/>
          <p:cNvGrpSpPr/>
          <p:nvPr/>
        </p:nvGrpSpPr>
        <p:grpSpPr>
          <a:xfrm>
            <a:off x="3602870" y="2487950"/>
            <a:ext cx="11082260" cy="5324485"/>
            <a:chOff x="0" y="0"/>
            <a:chExt cx="2742189" cy="1317488"/>
          </a:xfrm>
        </p:grpSpPr>
        <p:sp>
          <p:nvSpPr>
            <p:cNvPr id="6" name="Freeform 6"/>
            <p:cNvSpPr/>
            <p:nvPr/>
          </p:nvSpPr>
          <p:spPr>
            <a:xfrm>
              <a:off x="0" y="0"/>
              <a:ext cx="2742189" cy="1317488"/>
            </a:xfrm>
            <a:custGeom>
              <a:avLst/>
              <a:gdLst/>
              <a:ahLst/>
              <a:cxnLst/>
              <a:rect l="l" t="t" r="r" b="b"/>
              <a:pathLst>
                <a:path w="2742189" h="1317488">
                  <a:moveTo>
                    <a:pt x="2617729" y="1317488"/>
                  </a:moveTo>
                  <a:lnTo>
                    <a:pt x="124460" y="1317488"/>
                  </a:lnTo>
                  <a:cubicBezTo>
                    <a:pt x="55880" y="1317488"/>
                    <a:pt x="0" y="1261608"/>
                    <a:pt x="0" y="1193028"/>
                  </a:cubicBezTo>
                  <a:lnTo>
                    <a:pt x="0" y="124460"/>
                  </a:lnTo>
                  <a:cubicBezTo>
                    <a:pt x="0" y="55880"/>
                    <a:pt x="55880" y="0"/>
                    <a:pt x="124460" y="0"/>
                  </a:cubicBezTo>
                  <a:lnTo>
                    <a:pt x="2617729" y="0"/>
                  </a:lnTo>
                  <a:cubicBezTo>
                    <a:pt x="2686309" y="0"/>
                    <a:pt x="2742189" y="55880"/>
                    <a:pt x="2742189" y="124460"/>
                  </a:cubicBezTo>
                  <a:lnTo>
                    <a:pt x="2742189" y="1193028"/>
                  </a:lnTo>
                  <a:cubicBezTo>
                    <a:pt x="2742189" y="1261608"/>
                    <a:pt x="2686309" y="1317488"/>
                    <a:pt x="2617729" y="1317488"/>
                  </a:cubicBezTo>
                  <a:close/>
                </a:path>
              </a:pathLst>
            </a:custGeom>
            <a:solidFill>
              <a:srgbClr val="FFFFFF"/>
            </a:solidFill>
          </p:spPr>
          <p:txBody>
            <a:bodyPr/>
            <a:lstStyle/>
            <a:p>
              <a:endParaRPr lang="en-US"/>
            </a:p>
          </p:txBody>
        </p:sp>
      </p:grpSp>
      <p:pic>
        <p:nvPicPr>
          <p:cNvPr id="7" name="Picture 7"/>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526251" y="3850110"/>
            <a:ext cx="3556199" cy="3542864"/>
          </a:xfrm>
          <a:prstGeom prst="rect">
            <a:avLst/>
          </a:prstGeom>
        </p:spPr>
      </p:pic>
      <p:pic>
        <p:nvPicPr>
          <p:cNvPr id="8" name="Picture 8"/>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6335018" y="3850110"/>
            <a:ext cx="3556199" cy="3542864"/>
          </a:xfrm>
          <a:prstGeom prst="rect">
            <a:avLst/>
          </a:prstGeom>
        </p:spPr>
      </p:pic>
      <p:pic>
        <p:nvPicPr>
          <p:cNvPr id="9" name="Picture 9"/>
          <p:cNvPicPr>
            <a:picLocks noChangeAspect="1"/>
          </p:cNvPicPr>
          <p:nvPr/>
        </p:nvPicPr>
        <p:blipFill>
          <a:blip r:embed="rId5"/>
          <a:srcRect/>
          <a:stretch>
            <a:fillRect/>
          </a:stretch>
        </p:blipFill>
        <p:spPr>
          <a:xfrm>
            <a:off x="398578" y="8852487"/>
            <a:ext cx="2744232" cy="1017365"/>
          </a:xfrm>
          <a:prstGeom prst="rect">
            <a:avLst/>
          </a:prstGeom>
        </p:spPr>
      </p:pic>
      <p:sp>
        <p:nvSpPr>
          <p:cNvPr id="10" name="TextBox 17">
            <a:extLst>
              <a:ext uri="{FF2B5EF4-FFF2-40B4-BE49-F238E27FC236}">
                <a16:creationId xmlns:a16="http://schemas.microsoft.com/office/drawing/2014/main" id="{418BE4A1-736C-DA25-F50C-7BA2C0526FA5}"/>
              </a:ext>
            </a:extLst>
          </p:cNvPr>
          <p:cNvSpPr txBox="1"/>
          <p:nvPr/>
        </p:nvSpPr>
        <p:spPr>
          <a:xfrm>
            <a:off x="4005532" y="2856316"/>
            <a:ext cx="10287000" cy="1519647"/>
          </a:xfrm>
          <a:prstGeom prst="rect">
            <a:avLst/>
          </a:prstGeom>
        </p:spPr>
        <p:txBody>
          <a:bodyPr wrap="square" lIns="0" tIns="0" rIns="0" bIns="0" rtlCol="0" anchor="t">
            <a:spAutoFit/>
          </a:bodyPr>
          <a:lstStyle/>
          <a:p>
            <a:pPr algn="ctr">
              <a:lnSpc>
                <a:spcPts val="5599"/>
              </a:lnSpc>
              <a:spcBef>
                <a:spcPct val="0"/>
              </a:spcBef>
            </a:pPr>
            <a:r>
              <a:rPr lang="en-US" sz="8200">
                <a:solidFill>
                  <a:srgbClr val="002554"/>
                </a:solidFill>
                <a:latin typeface="Planer"/>
              </a:rPr>
              <a:t>When making an application...</a:t>
            </a:r>
          </a:p>
        </p:txBody>
      </p:sp>
      <p:sp>
        <p:nvSpPr>
          <p:cNvPr id="11" name="Rectangle 10">
            <a:extLst>
              <a:ext uri="{FF2B5EF4-FFF2-40B4-BE49-F238E27FC236}">
                <a16:creationId xmlns:a16="http://schemas.microsoft.com/office/drawing/2014/main" id="{7EAB7CC1-A81D-1DD6-58B4-DD02302EAAE6}"/>
              </a:ext>
            </a:extLst>
          </p:cNvPr>
          <p:cNvSpPr/>
          <p:nvPr/>
        </p:nvSpPr>
        <p:spPr>
          <a:xfrm>
            <a:off x="3595260" y="4325988"/>
            <a:ext cx="11082260" cy="3170099"/>
          </a:xfrm>
          <a:prstGeom prst="rect">
            <a:avLst/>
          </a:prstGeom>
        </p:spPr>
        <p:txBody>
          <a:bodyPr wrap="square" lIns="91440" tIns="45720" rIns="91440" bIns="45720" anchor="t">
            <a:spAutoFit/>
          </a:bodyPr>
          <a:lstStyle/>
          <a:p>
            <a:pPr algn="ctr"/>
            <a:r>
              <a:rPr lang="en-GB" sz="5000">
                <a:solidFill>
                  <a:srgbClr val="9DB970"/>
                </a:solidFill>
                <a:latin typeface="Planer 2"/>
                <a:cs typeface="Planer 2"/>
              </a:rPr>
              <a:t>You will tailor your application to the course/job you are applying to, and talk about skills/qualities that are relevant to this</a:t>
            </a:r>
            <a:endParaRPr lang="en-US" sz="5000">
              <a:cs typeface="Calibri"/>
            </a:endParaRPr>
          </a:p>
        </p:txBody>
      </p:sp>
    </p:spTree>
    <p:extLst>
      <p:ext uri="{BB962C8B-B14F-4D97-AF65-F5344CB8AC3E}">
        <p14:creationId xmlns:p14="http://schemas.microsoft.com/office/powerpoint/2010/main" val="3841100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M&amp;S Colin The Caterpillar Cake 625g – The English Grocer">
            <a:extLst>
              <a:ext uri="{FF2B5EF4-FFF2-40B4-BE49-F238E27FC236}">
                <a16:creationId xmlns:a16="http://schemas.microsoft.com/office/drawing/2014/main" id="{356C82B7-F27A-E07D-4F8B-640D8FAAE1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0278" y="1104900"/>
            <a:ext cx="5946942" cy="594694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olly Lane Caterpillar Cake 625g | ALDI">
            <a:extLst>
              <a:ext uri="{FF2B5EF4-FFF2-40B4-BE49-F238E27FC236}">
                <a16:creationId xmlns:a16="http://schemas.microsoft.com/office/drawing/2014/main" id="{ED11DADB-39C5-3417-1D1B-8948BE6B028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887200" y="4265902"/>
            <a:ext cx="5753100" cy="57531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p:cNvPicPr>
            <a:picLocks noChangeAspect="1"/>
          </p:cNvPicPr>
          <p:nvPr/>
        </p:nvPicPr>
        <p:blipFill>
          <a:blip r:embed="rId5"/>
          <a:srcRect/>
          <a:stretch>
            <a:fillRect/>
          </a:stretch>
        </p:blipFill>
        <p:spPr>
          <a:xfrm>
            <a:off x="398578" y="8852487"/>
            <a:ext cx="2744232" cy="1018796"/>
          </a:xfrm>
          <a:prstGeom prst="rect">
            <a:avLst/>
          </a:prstGeom>
        </p:spPr>
      </p:pic>
      <p:sp>
        <p:nvSpPr>
          <p:cNvPr id="5" name="TextBox 4">
            <a:extLst>
              <a:ext uri="{FF2B5EF4-FFF2-40B4-BE49-F238E27FC236}">
                <a16:creationId xmlns:a16="http://schemas.microsoft.com/office/drawing/2014/main" id="{C14298D6-3C62-E3A6-8716-8644235B96C9}"/>
              </a:ext>
            </a:extLst>
          </p:cNvPr>
          <p:cNvSpPr txBox="1"/>
          <p:nvPr/>
        </p:nvSpPr>
        <p:spPr>
          <a:xfrm>
            <a:off x="2967072" y="372079"/>
            <a:ext cx="12353855" cy="3631763"/>
          </a:xfrm>
          <a:prstGeom prst="rect">
            <a:avLst/>
          </a:prstGeom>
          <a:noFill/>
        </p:spPr>
        <p:txBody>
          <a:bodyPr wrap="square" rtlCol="0">
            <a:spAutoFit/>
          </a:bodyPr>
          <a:lstStyle/>
          <a:p>
            <a:pPr algn="ctr"/>
            <a:r>
              <a:rPr lang="en-GB" sz="11500">
                <a:solidFill>
                  <a:srgbClr val="002554"/>
                </a:solidFill>
                <a:latin typeface="Planer" panose="020B0604020202020204" charset="0"/>
              </a:rPr>
              <a:t>What would you pick…</a:t>
            </a:r>
          </a:p>
        </p:txBody>
      </p:sp>
      <p:sp>
        <p:nvSpPr>
          <p:cNvPr id="7" name="TextBox 6">
            <a:extLst>
              <a:ext uri="{FF2B5EF4-FFF2-40B4-BE49-F238E27FC236}">
                <a16:creationId xmlns:a16="http://schemas.microsoft.com/office/drawing/2014/main" id="{7E6F873B-F336-F55B-69D4-AE7837AF189F}"/>
              </a:ext>
            </a:extLst>
          </p:cNvPr>
          <p:cNvSpPr txBox="1"/>
          <p:nvPr/>
        </p:nvSpPr>
        <p:spPr>
          <a:xfrm>
            <a:off x="6015291" y="4249925"/>
            <a:ext cx="6827118" cy="2554545"/>
          </a:xfrm>
          <a:prstGeom prst="rect">
            <a:avLst/>
          </a:prstGeom>
          <a:noFill/>
        </p:spPr>
        <p:txBody>
          <a:bodyPr wrap="square" rtlCol="0">
            <a:spAutoFit/>
          </a:bodyPr>
          <a:lstStyle/>
          <a:p>
            <a:pPr algn="ctr"/>
            <a:r>
              <a:rPr lang="en-GB" sz="8000" b="1">
                <a:solidFill>
                  <a:srgbClr val="8DCDB8"/>
                </a:solidFill>
                <a:latin typeface="Planer" panose="020B0604020202020204" charset="0"/>
                <a:cs typeface="Arial" panose="020B0604020202020204" pitchFamily="34" charset="0"/>
              </a:rPr>
              <a:t>Apple or Samsung?</a:t>
            </a:r>
          </a:p>
        </p:txBody>
      </p:sp>
      <p:pic>
        <p:nvPicPr>
          <p:cNvPr id="6" name="Picture 5">
            <a:extLst>
              <a:ext uri="{FF2B5EF4-FFF2-40B4-BE49-F238E27FC236}">
                <a16:creationId xmlns:a16="http://schemas.microsoft.com/office/drawing/2014/main" id="{1E8E499C-CD77-2F83-64B6-AE4BD8BC1F21}"/>
              </a:ext>
            </a:extLst>
          </p:cNvPr>
          <p:cNvPicPr>
            <a:picLocks noChangeAspect="1"/>
          </p:cNvPicPr>
          <p:nvPr/>
        </p:nvPicPr>
        <p:blipFill>
          <a:blip r:embed="rId6" cstate="print">
            <a:alphaModFix amt="80000"/>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2700000">
            <a:off x="-1526251" y="3850110"/>
            <a:ext cx="3556199" cy="3542864"/>
          </a:xfrm>
          <a:prstGeom prst="rect">
            <a:avLst/>
          </a:prstGeom>
        </p:spPr>
      </p:pic>
      <p:pic>
        <p:nvPicPr>
          <p:cNvPr id="19" name="Picture 6">
            <a:extLst>
              <a:ext uri="{FF2B5EF4-FFF2-40B4-BE49-F238E27FC236}">
                <a16:creationId xmlns:a16="http://schemas.microsoft.com/office/drawing/2014/main" id="{2F989103-92B2-B58D-C0B6-B1DEA105C8B8}"/>
              </a:ext>
            </a:extLst>
          </p:cNvPr>
          <p:cNvPicPr>
            <a:picLocks noChangeAspect="1"/>
          </p:cNvPicPr>
          <p:nvPr/>
        </p:nvPicPr>
        <p:blipFill>
          <a:blip r:embed="rId6" cstate="print">
            <a:alphaModFix amt="80000"/>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2700000">
            <a:off x="16335018" y="3850110"/>
            <a:ext cx="3556199" cy="3542864"/>
          </a:xfrm>
          <a:prstGeom prst="rect">
            <a:avLst/>
          </a:prstGeom>
        </p:spPr>
      </p:pic>
      <p:sp>
        <p:nvSpPr>
          <p:cNvPr id="20" name="TextBox 19">
            <a:extLst>
              <a:ext uri="{FF2B5EF4-FFF2-40B4-BE49-F238E27FC236}">
                <a16:creationId xmlns:a16="http://schemas.microsoft.com/office/drawing/2014/main" id="{63C6CBCF-5383-A5AC-2D8C-7CF98F0205C0}"/>
              </a:ext>
            </a:extLst>
          </p:cNvPr>
          <p:cNvSpPr txBox="1"/>
          <p:nvPr/>
        </p:nvSpPr>
        <p:spPr>
          <a:xfrm>
            <a:off x="6015291" y="4249925"/>
            <a:ext cx="6827118" cy="2554545"/>
          </a:xfrm>
          <a:prstGeom prst="rect">
            <a:avLst/>
          </a:prstGeom>
          <a:noFill/>
        </p:spPr>
        <p:txBody>
          <a:bodyPr wrap="square" rtlCol="0">
            <a:spAutoFit/>
          </a:bodyPr>
          <a:lstStyle/>
          <a:p>
            <a:pPr algn="ctr"/>
            <a:r>
              <a:rPr lang="en-GB" sz="8000" b="1">
                <a:solidFill>
                  <a:srgbClr val="8DCDB8"/>
                </a:solidFill>
                <a:latin typeface="Planer" panose="020B0604020202020204" charset="0"/>
                <a:cs typeface="Arial" panose="020B0604020202020204" pitchFamily="34" charset="0"/>
              </a:rPr>
              <a:t>Colin or </a:t>
            </a:r>
            <a:r>
              <a:rPr lang="en-GB" sz="8000" b="1" err="1">
                <a:solidFill>
                  <a:srgbClr val="8DCDB8"/>
                </a:solidFill>
                <a:latin typeface="Planer" panose="020B0604020202020204" charset="0"/>
                <a:cs typeface="Arial" panose="020B0604020202020204" pitchFamily="34" charset="0"/>
              </a:rPr>
              <a:t>Curthbert</a:t>
            </a:r>
            <a:r>
              <a:rPr lang="en-GB" sz="8000" b="1">
                <a:solidFill>
                  <a:srgbClr val="8DCDB8"/>
                </a:solidFill>
                <a:latin typeface="Planer" panose="020B0604020202020204" charset="0"/>
                <a:cs typeface="Arial" panose="020B0604020202020204" pitchFamily="34" charset="0"/>
              </a:rPr>
              <a:t>?</a:t>
            </a:r>
          </a:p>
        </p:txBody>
      </p:sp>
      <p:sp>
        <p:nvSpPr>
          <p:cNvPr id="21" name="TextBox 20">
            <a:extLst>
              <a:ext uri="{FF2B5EF4-FFF2-40B4-BE49-F238E27FC236}">
                <a16:creationId xmlns:a16="http://schemas.microsoft.com/office/drawing/2014/main" id="{B61DF261-4AC6-F62E-B3B1-890B13270597}"/>
              </a:ext>
            </a:extLst>
          </p:cNvPr>
          <p:cNvSpPr txBox="1"/>
          <p:nvPr/>
        </p:nvSpPr>
        <p:spPr>
          <a:xfrm>
            <a:off x="6167691" y="4402325"/>
            <a:ext cx="6827118" cy="2554545"/>
          </a:xfrm>
          <a:prstGeom prst="rect">
            <a:avLst/>
          </a:prstGeom>
          <a:noFill/>
        </p:spPr>
        <p:txBody>
          <a:bodyPr wrap="square" rtlCol="0">
            <a:spAutoFit/>
          </a:bodyPr>
          <a:lstStyle/>
          <a:p>
            <a:pPr algn="ctr"/>
            <a:r>
              <a:rPr lang="en-GB" sz="8000" b="1">
                <a:solidFill>
                  <a:srgbClr val="8DCDB8"/>
                </a:solidFill>
                <a:latin typeface="Planer" panose="020B0604020202020204" charset="0"/>
                <a:cs typeface="Arial" panose="020B0604020202020204" pitchFamily="34" charset="0"/>
              </a:rPr>
              <a:t>PlayStation or </a:t>
            </a:r>
            <a:r>
              <a:rPr lang="en-GB" sz="8000" b="1" err="1">
                <a:solidFill>
                  <a:srgbClr val="8DCDB8"/>
                </a:solidFill>
                <a:latin typeface="Planer" panose="020B0604020202020204" charset="0"/>
                <a:cs typeface="Arial" panose="020B0604020202020204" pitchFamily="34" charset="0"/>
              </a:rPr>
              <a:t>XBox</a:t>
            </a:r>
            <a:r>
              <a:rPr lang="en-GB" sz="8000" b="1">
                <a:solidFill>
                  <a:srgbClr val="8DCDB8"/>
                </a:solidFill>
                <a:latin typeface="Planer" panose="020B0604020202020204" charset="0"/>
                <a:cs typeface="Arial" panose="020B0604020202020204" pitchFamily="34" charset="0"/>
              </a:rPr>
              <a:t>?</a:t>
            </a:r>
          </a:p>
        </p:txBody>
      </p:sp>
      <p:pic>
        <p:nvPicPr>
          <p:cNvPr id="1032" name="Picture 8" descr="PlayStation (console) - Wikipedia">
            <a:extLst>
              <a:ext uri="{FF2B5EF4-FFF2-40B4-BE49-F238E27FC236}">
                <a16:creationId xmlns:a16="http://schemas.microsoft.com/office/drawing/2014/main" id="{D5988207-424E-A3BD-F379-5AD8259D6A3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95452" y="3015711"/>
            <a:ext cx="4629671" cy="352433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3549FDF4-01CB-94B7-ADEF-2119EF7D2786}"/>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3011827" y="5436369"/>
            <a:ext cx="3848100" cy="38481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Apple Logo PNG Transparent &amp; SVG Vector - Freebie Supply">
            <a:extLst>
              <a:ext uri="{FF2B5EF4-FFF2-40B4-BE49-F238E27FC236}">
                <a16:creationId xmlns:a16="http://schemas.microsoft.com/office/drawing/2014/main" id="{AB2F8792-877D-3D45-2B2B-9A447BC6AF2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66852" y="2435568"/>
            <a:ext cx="5105400" cy="382905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a:extLst>
              <a:ext uri="{FF2B5EF4-FFF2-40B4-BE49-F238E27FC236}">
                <a16:creationId xmlns:a16="http://schemas.microsoft.com/office/drawing/2014/main" id="{D5C5D32D-E58A-DFE6-8ECC-BCF3037644D4}"/>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0884201" y="6187487"/>
            <a:ext cx="6846645" cy="2273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1773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3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1038"/>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104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2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20"/>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1028"/>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1026"/>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03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03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21"/>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1032"/>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10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20" grpId="0"/>
      <p:bldP spid="20" grpId="1"/>
      <p:bldP spid="21" grpId="0"/>
      <p:bldP spid="21" grpId="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9DB970"/>
        </a:solidFill>
        <a:effectLst/>
      </p:bgPr>
    </p:bg>
    <p:spTree>
      <p:nvGrpSpPr>
        <p:cNvPr id="1" name=""/>
        <p:cNvGrpSpPr/>
        <p:nvPr/>
      </p:nvGrpSpPr>
      <p:grpSpPr>
        <a:xfrm>
          <a:off x="0" y="0"/>
          <a:ext cx="0" cy="0"/>
          <a:chOff x="0" y="0"/>
          <a:chExt cx="0" cy="0"/>
        </a:xfrm>
      </p:grpSpPr>
      <p:pic>
        <p:nvPicPr>
          <p:cNvPr id="34" name="Picture 8">
            <a:extLst>
              <a:ext uri="{FF2B5EF4-FFF2-40B4-BE49-F238E27FC236}">
                <a16:creationId xmlns:a16="http://schemas.microsoft.com/office/drawing/2014/main" id="{7D1EF3A8-6C15-4C0E-FE42-0C2B553071A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6256533" y="3962814"/>
            <a:ext cx="3556199" cy="3542864"/>
          </a:xfrm>
          <a:prstGeom prst="rect">
            <a:avLst/>
          </a:prstGeom>
        </p:spPr>
      </p:pic>
      <p:pic>
        <p:nvPicPr>
          <p:cNvPr id="33" name="Picture 7">
            <a:extLst>
              <a:ext uri="{FF2B5EF4-FFF2-40B4-BE49-F238E27FC236}">
                <a16:creationId xmlns:a16="http://schemas.microsoft.com/office/drawing/2014/main" id="{52E7E967-877F-A6E1-10C1-654DB336E03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526251" y="3850110"/>
            <a:ext cx="3556199" cy="3542864"/>
          </a:xfrm>
          <a:prstGeom prst="rect">
            <a:avLst/>
          </a:prstGeom>
        </p:spPr>
      </p:pic>
      <p:grpSp>
        <p:nvGrpSpPr>
          <p:cNvPr id="3" name="Group 2">
            <a:extLst>
              <a:ext uri="{FF2B5EF4-FFF2-40B4-BE49-F238E27FC236}">
                <a16:creationId xmlns:a16="http://schemas.microsoft.com/office/drawing/2014/main" id="{F37BA875-738E-42CA-B13B-A7F527610772}"/>
              </a:ext>
            </a:extLst>
          </p:cNvPr>
          <p:cNvGrpSpPr/>
          <p:nvPr/>
        </p:nvGrpSpPr>
        <p:grpSpPr>
          <a:xfrm>
            <a:off x="2354580" y="457202"/>
            <a:ext cx="13578840" cy="2072637"/>
            <a:chOff x="258618" y="-1389755"/>
            <a:chExt cx="10363200" cy="1676400"/>
          </a:xfrm>
          <a:solidFill>
            <a:schemeClr val="bg1"/>
          </a:solidFill>
        </p:grpSpPr>
        <p:sp>
          <p:nvSpPr>
            <p:cNvPr id="4" name="Rectangle: Rounded Corners 3">
              <a:extLst>
                <a:ext uri="{FF2B5EF4-FFF2-40B4-BE49-F238E27FC236}">
                  <a16:creationId xmlns:a16="http://schemas.microsoft.com/office/drawing/2014/main" id="{141C5336-65E1-4B21-AC0E-8E5B388CF6F5}"/>
                </a:ext>
              </a:extLst>
            </p:cNvPr>
            <p:cNvSpPr/>
            <p:nvPr/>
          </p:nvSpPr>
          <p:spPr>
            <a:xfrm>
              <a:off x="258618" y="-1389755"/>
              <a:ext cx="10363200" cy="1676400"/>
            </a:xfrm>
            <a:prstGeom prst="roundRect">
              <a:avLst/>
            </a:prstGeom>
            <a:grp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3716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5" name="TextBox 4">
              <a:extLst>
                <a:ext uri="{FF2B5EF4-FFF2-40B4-BE49-F238E27FC236}">
                  <a16:creationId xmlns:a16="http://schemas.microsoft.com/office/drawing/2014/main" id="{F7DD487E-17B1-4AC2-86BF-84EABE1923C2}"/>
                </a:ext>
              </a:extLst>
            </p:cNvPr>
            <p:cNvSpPr txBox="1"/>
            <p:nvPr/>
          </p:nvSpPr>
          <p:spPr>
            <a:xfrm>
              <a:off x="510942" y="-1107768"/>
              <a:ext cx="9591041" cy="970856"/>
            </a:xfrm>
            <a:prstGeom prst="rect">
              <a:avLst/>
            </a:prstGeom>
            <a:grpFill/>
            <a:ln>
              <a:solidFill>
                <a:schemeClr val="bg1"/>
              </a:solidFill>
            </a:ln>
          </p:spPr>
          <p:txBody>
            <a:bodyPr wrap="square" rtlCol="0">
              <a:spAutoFit/>
            </a:bodyPr>
            <a:lstStyle/>
            <a:p>
              <a:pPr marL="0" marR="0" lvl="0" indent="0" algn="ctr" defTabSz="1371600" rtl="0" eaLnBrk="1" fontAlgn="auto" latinLnBrk="0" hangingPunct="1">
                <a:lnSpc>
                  <a:spcPct val="100000"/>
                </a:lnSpc>
                <a:spcBef>
                  <a:spcPts val="0"/>
                </a:spcBef>
                <a:spcAft>
                  <a:spcPts val="0"/>
                </a:spcAft>
                <a:buClrTx/>
                <a:buSzTx/>
                <a:buFontTx/>
                <a:buNone/>
                <a:tabLst/>
                <a:defRPr/>
              </a:pPr>
              <a:r>
                <a:rPr kumimoji="0" lang="en-GB" sz="7200" b="0" i="0" u="none" strike="noStrike" kern="1200" cap="none" spc="0" normalizeH="0" baseline="0" noProof="0">
                  <a:ln>
                    <a:noFill/>
                  </a:ln>
                  <a:solidFill>
                    <a:srgbClr val="33245F"/>
                  </a:solidFill>
                  <a:effectLst/>
                  <a:uLnTx/>
                  <a:uFillTx/>
                  <a:latin typeface="Arial Rounded MT Bold" panose="020F0704030504030204" pitchFamily="34" charset="0"/>
                  <a:ea typeface="+mn-ea"/>
                  <a:cs typeface="+mn-cs"/>
                </a:rPr>
                <a:t>Techniques you can use</a:t>
              </a:r>
            </a:p>
          </p:txBody>
        </p:sp>
      </p:grpSp>
      <p:sp>
        <p:nvSpPr>
          <p:cNvPr id="6" name="Rectangle: Rounded Corners 5">
            <a:extLst>
              <a:ext uri="{FF2B5EF4-FFF2-40B4-BE49-F238E27FC236}">
                <a16:creationId xmlns:a16="http://schemas.microsoft.com/office/drawing/2014/main" id="{027AE63F-A072-481A-9A2E-8A61183C3486}"/>
              </a:ext>
            </a:extLst>
          </p:cNvPr>
          <p:cNvSpPr/>
          <p:nvPr/>
        </p:nvSpPr>
        <p:spPr>
          <a:xfrm>
            <a:off x="2416015" y="2751382"/>
            <a:ext cx="1569245" cy="1295402"/>
          </a:xfrm>
          <a:prstGeom prst="roundRect">
            <a:avLst/>
          </a:prstGeom>
          <a:solidFill>
            <a:srgbClr val="E83368"/>
          </a:solidFill>
          <a:ln>
            <a:solidFill>
              <a:srgbClr val="E83368"/>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3716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7" name="Rectangle: Rounded Corners 6">
            <a:extLst>
              <a:ext uri="{FF2B5EF4-FFF2-40B4-BE49-F238E27FC236}">
                <a16:creationId xmlns:a16="http://schemas.microsoft.com/office/drawing/2014/main" id="{3B91771D-28C4-401C-963B-B07E8AB705F8}"/>
              </a:ext>
            </a:extLst>
          </p:cNvPr>
          <p:cNvSpPr/>
          <p:nvPr/>
        </p:nvSpPr>
        <p:spPr>
          <a:xfrm>
            <a:off x="2354580" y="7687600"/>
            <a:ext cx="1630680" cy="1295402"/>
          </a:xfrm>
          <a:prstGeom prst="roundRect">
            <a:avLst/>
          </a:prstGeom>
          <a:solidFill>
            <a:srgbClr val="FFD200"/>
          </a:solidFill>
          <a:ln>
            <a:solidFill>
              <a:srgbClr val="FFD2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3716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8" name="Rectangle: Rounded Corners 7">
            <a:extLst>
              <a:ext uri="{FF2B5EF4-FFF2-40B4-BE49-F238E27FC236}">
                <a16:creationId xmlns:a16="http://schemas.microsoft.com/office/drawing/2014/main" id="{A4538544-F093-42BF-A685-833BFCB16C92}"/>
              </a:ext>
            </a:extLst>
          </p:cNvPr>
          <p:cNvSpPr/>
          <p:nvPr/>
        </p:nvSpPr>
        <p:spPr>
          <a:xfrm>
            <a:off x="2354580" y="5907122"/>
            <a:ext cx="1630680" cy="1295402"/>
          </a:xfrm>
          <a:prstGeom prst="roundRect">
            <a:avLst/>
          </a:prstGeom>
          <a:solidFill>
            <a:srgbClr val="009BD2"/>
          </a:solidFill>
          <a:ln>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3716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Rounded Corners 8">
            <a:extLst>
              <a:ext uri="{FF2B5EF4-FFF2-40B4-BE49-F238E27FC236}">
                <a16:creationId xmlns:a16="http://schemas.microsoft.com/office/drawing/2014/main" id="{03788F29-0696-48F6-8CC3-F027A09F7FFF}"/>
              </a:ext>
            </a:extLst>
          </p:cNvPr>
          <p:cNvSpPr/>
          <p:nvPr/>
        </p:nvSpPr>
        <p:spPr>
          <a:xfrm>
            <a:off x="2354580" y="4314542"/>
            <a:ext cx="1630680" cy="1295402"/>
          </a:xfrm>
          <a:prstGeom prst="roundRect">
            <a:avLst/>
          </a:prstGeom>
          <a:solidFill>
            <a:srgbClr val="F4984F"/>
          </a:solidFill>
          <a:ln>
            <a:solidFill>
              <a:srgbClr val="F4984F"/>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3716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2B1F3F47-B12B-4413-872D-1C30A062D93C}"/>
              </a:ext>
            </a:extLst>
          </p:cNvPr>
          <p:cNvSpPr txBox="1"/>
          <p:nvPr/>
        </p:nvSpPr>
        <p:spPr>
          <a:xfrm>
            <a:off x="2769870" y="2727216"/>
            <a:ext cx="800100" cy="13388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100" b="1" dirty="0">
                <a:solidFill>
                  <a:srgbClr val="33245F"/>
                </a:solidFill>
                <a:latin typeface="Arial Rounded MT Bold" panose="020F0704030504030204" pitchFamily="34" charset="0"/>
              </a:rPr>
              <a:t>P</a:t>
            </a:r>
            <a:endParaRPr kumimoji="0" lang="en-GB" sz="8100" b="1" i="0" u="none" strike="noStrike" kern="1200" cap="none" spc="0" normalizeH="0" baseline="0" noProof="0" dirty="0">
              <a:ln>
                <a:noFill/>
              </a:ln>
              <a:solidFill>
                <a:srgbClr val="33245F"/>
              </a:solidFill>
              <a:effectLst/>
              <a:uLnTx/>
              <a:uFillTx/>
              <a:latin typeface="Arial Rounded MT Bold" panose="020F0704030504030204" pitchFamily="34" charset="0"/>
              <a:ea typeface="+mn-ea"/>
              <a:cs typeface="+mn-cs"/>
            </a:endParaRPr>
          </a:p>
        </p:txBody>
      </p:sp>
      <p:sp>
        <p:nvSpPr>
          <p:cNvPr id="12" name="TextBox 11">
            <a:extLst>
              <a:ext uri="{FF2B5EF4-FFF2-40B4-BE49-F238E27FC236}">
                <a16:creationId xmlns:a16="http://schemas.microsoft.com/office/drawing/2014/main" id="{591DC20E-19FC-4DDB-9030-19FB13825963}"/>
              </a:ext>
            </a:extLst>
          </p:cNvPr>
          <p:cNvSpPr txBox="1"/>
          <p:nvPr/>
        </p:nvSpPr>
        <p:spPr>
          <a:xfrm>
            <a:off x="2769870" y="4308582"/>
            <a:ext cx="800100" cy="13388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100" b="1" dirty="0">
                <a:solidFill>
                  <a:srgbClr val="33245F"/>
                </a:solidFill>
                <a:latin typeface="Arial Rounded MT Bold" panose="020F0704030504030204" pitchFamily="34" charset="0"/>
              </a:rPr>
              <a:t>E</a:t>
            </a:r>
            <a:endParaRPr kumimoji="0" lang="en-GB" sz="8100" b="1" i="0" u="none" strike="noStrike" kern="1200" cap="none" spc="0" normalizeH="0" baseline="0" noProof="0" dirty="0">
              <a:ln>
                <a:noFill/>
              </a:ln>
              <a:solidFill>
                <a:srgbClr val="33245F"/>
              </a:solidFill>
              <a:effectLst/>
              <a:uLnTx/>
              <a:uFillTx/>
              <a:latin typeface="Arial Rounded MT Bold" panose="020F0704030504030204" pitchFamily="34" charset="0"/>
              <a:ea typeface="+mn-ea"/>
              <a:cs typeface="+mn-cs"/>
            </a:endParaRPr>
          </a:p>
        </p:txBody>
      </p:sp>
      <p:sp>
        <p:nvSpPr>
          <p:cNvPr id="13" name="TextBox 12">
            <a:extLst>
              <a:ext uri="{FF2B5EF4-FFF2-40B4-BE49-F238E27FC236}">
                <a16:creationId xmlns:a16="http://schemas.microsoft.com/office/drawing/2014/main" id="{3997B2FA-A8E7-43C8-9E96-C5323E205BA0}"/>
              </a:ext>
            </a:extLst>
          </p:cNvPr>
          <p:cNvSpPr txBox="1"/>
          <p:nvPr/>
        </p:nvSpPr>
        <p:spPr>
          <a:xfrm>
            <a:off x="2769870" y="5882358"/>
            <a:ext cx="800100" cy="13388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100" b="1" dirty="0">
                <a:solidFill>
                  <a:srgbClr val="33245F"/>
                </a:solidFill>
                <a:latin typeface="Arial Rounded MT Bold" panose="020F0704030504030204" pitchFamily="34" charset="0"/>
              </a:rPr>
              <a:t>E</a:t>
            </a:r>
            <a:endParaRPr kumimoji="0" lang="en-GB" sz="8100" b="1" i="0" u="none" strike="noStrike" kern="1200" cap="none" spc="0" normalizeH="0" baseline="0" noProof="0" dirty="0">
              <a:ln>
                <a:noFill/>
              </a:ln>
              <a:solidFill>
                <a:srgbClr val="33245F"/>
              </a:solidFill>
              <a:effectLst/>
              <a:uLnTx/>
              <a:uFillTx/>
              <a:latin typeface="Arial Rounded MT Bold" panose="020F0704030504030204" pitchFamily="34" charset="0"/>
              <a:ea typeface="+mn-ea"/>
              <a:cs typeface="+mn-cs"/>
            </a:endParaRPr>
          </a:p>
        </p:txBody>
      </p:sp>
      <p:sp>
        <p:nvSpPr>
          <p:cNvPr id="14" name="TextBox 13">
            <a:extLst>
              <a:ext uri="{FF2B5EF4-FFF2-40B4-BE49-F238E27FC236}">
                <a16:creationId xmlns:a16="http://schemas.microsoft.com/office/drawing/2014/main" id="{1D96DB83-867B-4330-BAB0-30F1CCF3DD79}"/>
              </a:ext>
            </a:extLst>
          </p:cNvPr>
          <p:cNvSpPr txBox="1"/>
          <p:nvPr/>
        </p:nvSpPr>
        <p:spPr>
          <a:xfrm>
            <a:off x="2769870" y="7681640"/>
            <a:ext cx="800100" cy="1338828"/>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100" b="1" dirty="0">
                <a:solidFill>
                  <a:srgbClr val="33245F"/>
                </a:solidFill>
                <a:latin typeface="Arial Rounded MT Bold" panose="020F0704030504030204" pitchFamily="34" charset="0"/>
              </a:rPr>
              <a:t>L</a:t>
            </a:r>
            <a:endParaRPr kumimoji="0" lang="en-GB" sz="8100" b="1" i="0" u="none" strike="noStrike" kern="1200" cap="none" spc="0" normalizeH="0" baseline="0" noProof="0" dirty="0">
              <a:ln>
                <a:noFill/>
              </a:ln>
              <a:solidFill>
                <a:srgbClr val="33245F"/>
              </a:solidFill>
              <a:effectLst/>
              <a:uLnTx/>
              <a:uFillTx/>
              <a:latin typeface="Arial Rounded MT Bold" panose="020F0704030504030204" pitchFamily="34" charset="0"/>
              <a:ea typeface="+mn-ea"/>
              <a:cs typeface="+mn-cs"/>
            </a:endParaRPr>
          </a:p>
        </p:txBody>
      </p:sp>
      <p:sp>
        <p:nvSpPr>
          <p:cNvPr id="15" name="Rectangle: Rounded Corners 14">
            <a:extLst>
              <a:ext uri="{FF2B5EF4-FFF2-40B4-BE49-F238E27FC236}">
                <a16:creationId xmlns:a16="http://schemas.microsoft.com/office/drawing/2014/main" id="{46176FC7-1D7F-4D40-A6D7-44594483F780}"/>
              </a:ext>
            </a:extLst>
          </p:cNvPr>
          <p:cNvSpPr/>
          <p:nvPr/>
        </p:nvSpPr>
        <p:spPr>
          <a:xfrm>
            <a:off x="4339115" y="2770642"/>
            <a:ext cx="3957638" cy="1295402"/>
          </a:xfrm>
          <a:prstGeom prst="roundRect">
            <a:avLst/>
          </a:prstGeom>
          <a:solidFill>
            <a:srgbClr val="E83368"/>
          </a:solidFill>
          <a:ln>
            <a:solidFill>
              <a:srgbClr val="E83368"/>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16" name="Rectangle: Rounded Corners 15">
            <a:extLst>
              <a:ext uri="{FF2B5EF4-FFF2-40B4-BE49-F238E27FC236}">
                <a16:creationId xmlns:a16="http://schemas.microsoft.com/office/drawing/2014/main" id="{31BABEE1-07BB-4343-A98F-1577D432922B}"/>
              </a:ext>
            </a:extLst>
          </p:cNvPr>
          <p:cNvSpPr/>
          <p:nvPr/>
        </p:nvSpPr>
        <p:spPr>
          <a:xfrm>
            <a:off x="4339115" y="4315085"/>
            <a:ext cx="3957638" cy="1295402"/>
          </a:xfrm>
          <a:prstGeom prst="roundRect">
            <a:avLst/>
          </a:prstGeom>
          <a:solidFill>
            <a:srgbClr val="F4984F"/>
          </a:solidFill>
          <a:ln>
            <a:solidFill>
              <a:srgbClr val="F4984F"/>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17" name="Rectangle: Rounded Corners 16">
            <a:extLst>
              <a:ext uri="{FF2B5EF4-FFF2-40B4-BE49-F238E27FC236}">
                <a16:creationId xmlns:a16="http://schemas.microsoft.com/office/drawing/2014/main" id="{4FD8AC81-639F-4D3F-86E3-F1CA513ACBAF}"/>
              </a:ext>
            </a:extLst>
          </p:cNvPr>
          <p:cNvSpPr/>
          <p:nvPr/>
        </p:nvSpPr>
        <p:spPr>
          <a:xfrm>
            <a:off x="4339115" y="5925837"/>
            <a:ext cx="3957638" cy="1295402"/>
          </a:xfrm>
          <a:prstGeom prst="roundRect">
            <a:avLst/>
          </a:prstGeom>
          <a:solidFill>
            <a:srgbClr val="009BD2"/>
          </a:solidFill>
          <a:ln>
            <a:solidFill>
              <a:srgbClr val="009BD2"/>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18" name="Rectangle: Rounded Corners 17">
            <a:extLst>
              <a:ext uri="{FF2B5EF4-FFF2-40B4-BE49-F238E27FC236}">
                <a16:creationId xmlns:a16="http://schemas.microsoft.com/office/drawing/2014/main" id="{9CD76A0F-A5DF-4ED8-BFE2-ACC2D90D416A}"/>
              </a:ext>
            </a:extLst>
          </p:cNvPr>
          <p:cNvSpPr/>
          <p:nvPr/>
        </p:nvSpPr>
        <p:spPr>
          <a:xfrm>
            <a:off x="4420478" y="7682707"/>
            <a:ext cx="3957638" cy="1295402"/>
          </a:xfrm>
          <a:prstGeom prst="roundRect">
            <a:avLst/>
          </a:prstGeom>
          <a:solidFill>
            <a:srgbClr val="FFD200"/>
          </a:solidFill>
          <a:ln>
            <a:solidFill>
              <a:srgbClr val="FFD2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19" name="TextBox 18">
            <a:extLst>
              <a:ext uri="{FF2B5EF4-FFF2-40B4-BE49-F238E27FC236}">
                <a16:creationId xmlns:a16="http://schemas.microsoft.com/office/drawing/2014/main" id="{8CA3392A-6881-4FFA-97CA-50A9155AFCD7}"/>
              </a:ext>
            </a:extLst>
          </p:cNvPr>
          <p:cNvSpPr txBox="1"/>
          <p:nvPr/>
        </p:nvSpPr>
        <p:spPr>
          <a:xfrm>
            <a:off x="4658253" y="2893980"/>
            <a:ext cx="3328988"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0" i="0" u="none" strike="noStrike" kern="1200" cap="none" spc="0" normalizeH="0" baseline="0" noProof="0" dirty="0">
                <a:ln>
                  <a:noFill/>
                </a:ln>
                <a:solidFill>
                  <a:srgbClr val="33245F"/>
                </a:solidFill>
                <a:effectLst/>
                <a:uLnTx/>
                <a:uFillTx/>
                <a:latin typeface="Arial Rounded MT Bold" panose="020F0704030504030204" pitchFamily="34" charset="0"/>
                <a:ea typeface="+mn-ea"/>
                <a:cs typeface="+mn-cs"/>
              </a:rPr>
              <a:t>Point</a:t>
            </a:r>
          </a:p>
        </p:txBody>
      </p:sp>
      <p:sp>
        <p:nvSpPr>
          <p:cNvPr id="20" name="TextBox 19">
            <a:extLst>
              <a:ext uri="{FF2B5EF4-FFF2-40B4-BE49-F238E27FC236}">
                <a16:creationId xmlns:a16="http://schemas.microsoft.com/office/drawing/2014/main" id="{A4456CFF-34FE-4A34-B986-255586D610AE}"/>
              </a:ext>
            </a:extLst>
          </p:cNvPr>
          <p:cNvSpPr txBox="1"/>
          <p:nvPr/>
        </p:nvSpPr>
        <p:spPr>
          <a:xfrm>
            <a:off x="4675345" y="4459241"/>
            <a:ext cx="3328988"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5400" dirty="0">
                <a:solidFill>
                  <a:srgbClr val="33245F"/>
                </a:solidFill>
                <a:latin typeface="Arial Rounded MT Bold" panose="020F0704030504030204" pitchFamily="34" charset="0"/>
              </a:rPr>
              <a:t>Evidence</a:t>
            </a:r>
            <a:endParaRPr kumimoji="0" lang="en-GB" sz="5400" b="0" i="0" u="none" strike="noStrike" kern="1200" cap="none" spc="0" normalizeH="0" baseline="0" noProof="0" dirty="0">
              <a:ln>
                <a:noFill/>
              </a:ln>
              <a:solidFill>
                <a:srgbClr val="33245F"/>
              </a:solidFill>
              <a:effectLst/>
              <a:uLnTx/>
              <a:uFillTx/>
              <a:latin typeface="Arial Rounded MT Bold" panose="020F0704030504030204" pitchFamily="34" charset="0"/>
              <a:ea typeface="+mn-ea"/>
              <a:cs typeface="+mn-cs"/>
            </a:endParaRPr>
          </a:p>
        </p:txBody>
      </p:sp>
      <p:sp>
        <p:nvSpPr>
          <p:cNvPr id="21" name="TextBox 20">
            <a:extLst>
              <a:ext uri="{FF2B5EF4-FFF2-40B4-BE49-F238E27FC236}">
                <a16:creationId xmlns:a16="http://schemas.microsoft.com/office/drawing/2014/main" id="{A1BDEFF6-0FC3-4330-9E14-8FD949FA7F62}"/>
              </a:ext>
            </a:extLst>
          </p:cNvPr>
          <p:cNvSpPr txBox="1"/>
          <p:nvPr/>
        </p:nvSpPr>
        <p:spPr>
          <a:xfrm>
            <a:off x="4488691" y="6111873"/>
            <a:ext cx="3702296" cy="81560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700" b="0" i="0" u="none" strike="noStrike" kern="1200" cap="none" spc="0" normalizeH="0" baseline="0" noProof="0" dirty="0">
                <a:ln>
                  <a:noFill/>
                </a:ln>
                <a:solidFill>
                  <a:srgbClr val="33245F"/>
                </a:solidFill>
                <a:effectLst/>
                <a:uLnTx/>
                <a:uFillTx/>
                <a:latin typeface="Arial Rounded MT Bold" panose="020F0704030504030204" pitchFamily="34" charset="0"/>
                <a:ea typeface="+mn-ea"/>
                <a:cs typeface="+mn-cs"/>
              </a:rPr>
              <a:t>Explanation</a:t>
            </a:r>
          </a:p>
        </p:txBody>
      </p:sp>
      <p:sp>
        <p:nvSpPr>
          <p:cNvPr id="22" name="TextBox 21">
            <a:extLst>
              <a:ext uri="{FF2B5EF4-FFF2-40B4-BE49-F238E27FC236}">
                <a16:creationId xmlns:a16="http://schemas.microsoft.com/office/drawing/2014/main" id="{EB9E2040-147C-4392-BCE0-66B2398A58AB}"/>
              </a:ext>
            </a:extLst>
          </p:cNvPr>
          <p:cNvSpPr txBox="1"/>
          <p:nvPr/>
        </p:nvSpPr>
        <p:spPr>
          <a:xfrm>
            <a:off x="4658253" y="7889389"/>
            <a:ext cx="3328988"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5400" dirty="0">
                <a:solidFill>
                  <a:srgbClr val="33245F"/>
                </a:solidFill>
                <a:latin typeface="Arial Rounded MT Bold" panose="020F0704030504030204" pitchFamily="34" charset="0"/>
              </a:rPr>
              <a:t>Link</a:t>
            </a:r>
            <a:endParaRPr kumimoji="0" lang="en-GB" sz="5400" b="0" i="0" u="none" strike="noStrike" kern="1200" cap="none" spc="0" normalizeH="0" baseline="0" noProof="0" dirty="0">
              <a:ln>
                <a:noFill/>
              </a:ln>
              <a:solidFill>
                <a:srgbClr val="33245F"/>
              </a:solidFill>
              <a:effectLst/>
              <a:uLnTx/>
              <a:uFillTx/>
              <a:latin typeface="Arial Rounded MT Bold" panose="020F0704030504030204" pitchFamily="34" charset="0"/>
              <a:ea typeface="+mn-ea"/>
              <a:cs typeface="+mn-cs"/>
            </a:endParaRPr>
          </a:p>
        </p:txBody>
      </p:sp>
      <p:sp>
        <p:nvSpPr>
          <p:cNvPr id="23" name="Rectangle: Rounded Corners 22">
            <a:extLst>
              <a:ext uri="{FF2B5EF4-FFF2-40B4-BE49-F238E27FC236}">
                <a16:creationId xmlns:a16="http://schemas.microsoft.com/office/drawing/2014/main" id="{6DB25D0B-A8F0-42D5-807B-9033EE209F42}"/>
              </a:ext>
            </a:extLst>
          </p:cNvPr>
          <p:cNvSpPr/>
          <p:nvPr/>
        </p:nvSpPr>
        <p:spPr>
          <a:xfrm>
            <a:off x="8786814" y="2775005"/>
            <a:ext cx="7116879" cy="1295402"/>
          </a:xfrm>
          <a:prstGeom prst="roundRect">
            <a:avLst/>
          </a:prstGeom>
          <a:solidFill>
            <a:srgbClr val="E83368"/>
          </a:solidFill>
          <a:ln>
            <a:solidFill>
              <a:srgbClr val="E83368"/>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24" name="Rectangle: Rounded Corners 23">
            <a:extLst>
              <a:ext uri="{FF2B5EF4-FFF2-40B4-BE49-F238E27FC236}">
                <a16:creationId xmlns:a16="http://schemas.microsoft.com/office/drawing/2014/main" id="{94B484A3-ED2E-40DA-87FA-99FE43F74960}"/>
              </a:ext>
            </a:extLst>
          </p:cNvPr>
          <p:cNvSpPr/>
          <p:nvPr/>
        </p:nvSpPr>
        <p:spPr>
          <a:xfrm>
            <a:off x="8840956" y="4330295"/>
            <a:ext cx="7062737" cy="1295402"/>
          </a:xfrm>
          <a:prstGeom prst="roundRect">
            <a:avLst/>
          </a:prstGeom>
          <a:solidFill>
            <a:srgbClr val="F4984F"/>
          </a:solidFill>
          <a:ln>
            <a:solidFill>
              <a:srgbClr val="F4984F"/>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25" name="Rectangle: Rounded Corners 24">
            <a:extLst>
              <a:ext uri="{FF2B5EF4-FFF2-40B4-BE49-F238E27FC236}">
                <a16:creationId xmlns:a16="http://schemas.microsoft.com/office/drawing/2014/main" id="{F396CB1B-B2D3-43A6-B812-3A8663830846}"/>
              </a:ext>
            </a:extLst>
          </p:cNvPr>
          <p:cNvSpPr/>
          <p:nvPr/>
        </p:nvSpPr>
        <p:spPr>
          <a:xfrm>
            <a:off x="8840956" y="5914092"/>
            <a:ext cx="7062737" cy="1295402"/>
          </a:xfrm>
          <a:prstGeom prst="roundRect">
            <a:avLst/>
          </a:prstGeom>
          <a:solidFill>
            <a:srgbClr val="009BD2"/>
          </a:solidFill>
          <a:ln>
            <a:solidFill>
              <a:srgbClr val="009BD2"/>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26" name="Rectangle: Rounded Corners 25">
            <a:extLst>
              <a:ext uri="{FF2B5EF4-FFF2-40B4-BE49-F238E27FC236}">
                <a16:creationId xmlns:a16="http://schemas.microsoft.com/office/drawing/2014/main" id="{D8165121-4E76-49F4-ABDF-D9D8C94A01C5}"/>
              </a:ext>
            </a:extLst>
          </p:cNvPr>
          <p:cNvSpPr/>
          <p:nvPr/>
        </p:nvSpPr>
        <p:spPr>
          <a:xfrm>
            <a:off x="8840956" y="7682707"/>
            <a:ext cx="7062737" cy="1295402"/>
          </a:xfrm>
          <a:prstGeom prst="roundRect">
            <a:avLst/>
          </a:prstGeom>
          <a:solidFill>
            <a:srgbClr val="FFD200"/>
          </a:solidFill>
          <a:ln>
            <a:solidFill>
              <a:srgbClr val="FFD2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27" name="Rectangle 26">
            <a:extLst>
              <a:ext uri="{FF2B5EF4-FFF2-40B4-BE49-F238E27FC236}">
                <a16:creationId xmlns:a16="http://schemas.microsoft.com/office/drawing/2014/main" id="{77BD7124-258D-4665-91A1-C124B7A92169}"/>
              </a:ext>
            </a:extLst>
          </p:cNvPr>
          <p:cNvSpPr/>
          <p:nvPr/>
        </p:nvSpPr>
        <p:spPr>
          <a:xfrm>
            <a:off x="8947684" y="2987334"/>
            <a:ext cx="6849280"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dirty="0">
                <a:ln>
                  <a:noFill/>
                </a:ln>
                <a:solidFill>
                  <a:srgbClr val="33245F"/>
                </a:solidFill>
                <a:effectLst/>
                <a:uLnTx/>
                <a:uFillTx/>
                <a:latin typeface="Arial" panose="020B0604020202020204" pitchFamily="34" charset="0"/>
                <a:ea typeface="+mn-ea"/>
                <a:cs typeface="Arial" panose="020B0604020202020204" pitchFamily="34" charset="0"/>
              </a:rPr>
              <a:t>How do you meet the requirements (skills/qualities) of the role</a:t>
            </a:r>
          </a:p>
        </p:txBody>
      </p:sp>
      <p:sp>
        <p:nvSpPr>
          <p:cNvPr id="28" name="Rectangle 27">
            <a:extLst>
              <a:ext uri="{FF2B5EF4-FFF2-40B4-BE49-F238E27FC236}">
                <a16:creationId xmlns:a16="http://schemas.microsoft.com/office/drawing/2014/main" id="{C4091F85-544F-465F-AADE-251C258FE9FC}"/>
              </a:ext>
            </a:extLst>
          </p:cNvPr>
          <p:cNvSpPr/>
          <p:nvPr/>
        </p:nvSpPr>
        <p:spPr>
          <a:xfrm>
            <a:off x="8968741" y="4543620"/>
            <a:ext cx="6828223"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33245F"/>
                </a:solidFill>
                <a:effectLst/>
                <a:uLnTx/>
                <a:uFillTx/>
                <a:latin typeface="Arial" panose="020B0604020202020204" pitchFamily="34" charset="0"/>
                <a:ea typeface="+mn-ea"/>
                <a:cs typeface="Arial" panose="020B0604020202020204" pitchFamily="34" charset="0"/>
              </a:rPr>
              <a:t>Evidence – where can you demonstrate this (your hobbies/interests/subjects studied)</a:t>
            </a:r>
          </a:p>
        </p:txBody>
      </p:sp>
      <p:sp>
        <p:nvSpPr>
          <p:cNvPr id="29" name="Rectangle 28">
            <a:extLst>
              <a:ext uri="{FF2B5EF4-FFF2-40B4-BE49-F238E27FC236}">
                <a16:creationId xmlns:a16="http://schemas.microsoft.com/office/drawing/2014/main" id="{DA6E274B-851D-42B9-A354-C7AA0AE966B5}"/>
              </a:ext>
            </a:extLst>
          </p:cNvPr>
          <p:cNvSpPr/>
          <p:nvPr/>
        </p:nvSpPr>
        <p:spPr>
          <a:xfrm>
            <a:off x="9065898" y="5979275"/>
            <a:ext cx="6731066" cy="120032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33245F"/>
                </a:solidFill>
                <a:effectLst/>
                <a:uLnTx/>
                <a:uFillTx/>
                <a:latin typeface="Arial" panose="020B0604020202020204" pitchFamily="34" charset="0"/>
                <a:ea typeface="+mn-ea"/>
                <a:cs typeface="Arial" panose="020B0604020202020204" pitchFamily="34" charset="0"/>
              </a:rPr>
              <a:t>Explanation – How does this example showcase your skills? What did you achieve and/or learn as part of this?</a:t>
            </a:r>
          </a:p>
        </p:txBody>
      </p:sp>
      <p:sp>
        <p:nvSpPr>
          <p:cNvPr id="30" name="Rectangle 29">
            <a:extLst>
              <a:ext uri="{FF2B5EF4-FFF2-40B4-BE49-F238E27FC236}">
                <a16:creationId xmlns:a16="http://schemas.microsoft.com/office/drawing/2014/main" id="{A447D3D6-4509-4FA2-BC80-C0005018DEDF}"/>
              </a:ext>
            </a:extLst>
          </p:cNvPr>
          <p:cNvSpPr/>
          <p:nvPr/>
        </p:nvSpPr>
        <p:spPr>
          <a:xfrm>
            <a:off x="8931141" y="7868743"/>
            <a:ext cx="6828223"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dirty="0">
                <a:ln>
                  <a:noFill/>
                </a:ln>
                <a:solidFill>
                  <a:srgbClr val="33245F"/>
                </a:solidFill>
                <a:effectLst/>
                <a:uLnTx/>
                <a:uFillTx/>
                <a:latin typeface="Arial" panose="020B0604020202020204" pitchFamily="34" charset="0"/>
                <a:ea typeface="+mn-ea"/>
                <a:cs typeface="Arial" panose="020B0604020202020204" pitchFamily="34" charset="0"/>
              </a:rPr>
              <a:t>Link – How does this link back to the job or subject that you are applying for?</a:t>
            </a:r>
          </a:p>
        </p:txBody>
      </p:sp>
      <p:pic>
        <p:nvPicPr>
          <p:cNvPr id="31" name="Picture 9">
            <a:extLst>
              <a:ext uri="{FF2B5EF4-FFF2-40B4-BE49-F238E27FC236}">
                <a16:creationId xmlns:a16="http://schemas.microsoft.com/office/drawing/2014/main" id="{10E2F8DA-BFDC-38D7-00D1-44C9AC82CCE9}"/>
              </a:ext>
            </a:extLst>
          </p:cNvPr>
          <p:cNvPicPr>
            <a:picLocks noChangeAspect="1"/>
          </p:cNvPicPr>
          <p:nvPr/>
        </p:nvPicPr>
        <p:blipFill>
          <a:blip r:embed="rId5"/>
          <a:srcRect/>
          <a:stretch>
            <a:fillRect/>
          </a:stretch>
        </p:blipFill>
        <p:spPr>
          <a:xfrm>
            <a:off x="398578" y="8852487"/>
            <a:ext cx="2744232" cy="1017365"/>
          </a:xfrm>
          <a:prstGeom prst="rect">
            <a:avLst/>
          </a:prstGeom>
        </p:spPr>
      </p:pic>
      <p:sp>
        <p:nvSpPr>
          <p:cNvPr id="2" name="Rectangle: Rounded Corners 1">
            <a:extLst>
              <a:ext uri="{FF2B5EF4-FFF2-40B4-BE49-F238E27FC236}">
                <a16:creationId xmlns:a16="http://schemas.microsoft.com/office/drawing/2014/main" id="{9C02513F-19D9-7995-0A4D-4B573028E732}"/>
              </a:ext>
            </a:extLst>
          </p:cNvPr>
          <p:cNvSpPr/>
          <p:nvPr/>
        </p:nvSpPr>
        <p:spPr>
          <a:xfrm>
            <a:off x="15252283" y="8717356"/>
            <a:ext cx="2875491" cy="1377169"/>
          </a:xfrm>
          <a:prstGeom prst="roundRect">
            <a:avLst/>
          </a:prstGeom>
          <a:solidFill>
            <a:srgbClr val="002554"/>
          </a:solidFill>
          <a:ln>
            <a:solidFill>
              <a:srgbClr val="009BD2"/>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dirty="0">
                <a:ln>
                  <a:noFill/>
                </a:ln>
                <a:solidFill>
                  <a:prstClr val="white"/>
                </a:solidFill>
                <a:effectLst/>
                <a:uLnTx/>
                <a:uFillTx/>
                <a:latin typeface="Planer" panose="020B0604020202020204" charset="0"/>
              </a:rPr>
              <a:t>Writing applications</a:t>
            </a:r>
          </a:p>
        </p:txBody>
      </p:sp>
    </p:spTree>
    <p:extLst>
      <p:ext uri="{BB962C8B-B14F-4D97-AF65-F5344CB8AC3E}">
        <p14:creationId xmlns:p14="http://schemas.microsoft.com/office/powerpoint/2010/main" val="18382709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9DB970"/>
        </a:solidFill>
        <a:effectLst/>
      </p:bgPr>
    </p:bg>
    <p:spTree>
      <p:nvGrpSpPr>
        <p:cNvPr id="1" name=""/>
        <p:cNvGrpSpPr/>
        <p:nvPr/>
      </p:nvGrpSpPr>
      <p:grpSpPr>
        <a:xfrm>
          <a:off x="0" y="0"/>
          <a:ext cx="0" cy="0"/>
          <a:chOff x="0" y="0"/>
          <a:chExt cx="0" cy="0"/>
        </a:xfrm>
      </p:grpSpPr>
      <p:pic>
        <p:nvPicPr>
          <p:cNvPr id="34" name="Picture 8">
            <a:extLst>
              <a:ext uri="{FF2B5EF4-FFF2-40B4-BE49-F238E27FC236}">
                <a16:creationId xmlns:a16="http://schemas.microsoft.com/office/drawing/2014/main" id="{7D1EF3A8-6C15-4C0E-FE42-0C2B553071A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6256533" y="3962814"/>
            <a:ext cx="3556199" cy="3542864"/>
          </a:xfrm>
          <a:prstGeom prst="rect">
            <a:avLst/>
          </a:prstGeom>
        </p:spPr>
      </p:pic>
      <p:pic>
        <p:nvPicPr>
          <p:cNvPr id="33" name="Picture 7">
            <a:extLst>
              <a:ext uri="{FF2B5EF4-FFF2-40B4-BE49-F238E27FC236}">
                <a16:creationId xmlns:a16="http://schemas.microsoft.com/office/drawing/2014/main" id="{52E7E967-877F-A6E1-10C1-654DB336E03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526251" y="3850110"/>
            <a:ext cx="3556199" cy="3542864"/>
          </a:xfrm>
          <a:prstGeom prst="rect">
            <a:avLst/>
          </a:prstGeom>
        </p:spPr>
      </p:pic>
      <p:grpSp>
        <p:nvGrpSpPr>
          <p:cNvPr id="3" name="Group 2">
            <a:extLst>
              <a:ext uri="{FF2B5EF4-FFF2-40B4-BE49-F238E27FC236}">
                <a16:creationId xmlns:a16="http://schemas.microsoft.com/office/drawing/2014/main" id="{F37BA875-738E-42CA-B13B-A7F527610772}"/>
              </a:ext>
            </a:extLst>
          </p:cNvPr>
          <p:cNvGrpSpPr/>
          <p:nvPr/>
        </p:nvGrpSpPr>
        <p:grpSpPr>
          <a:xfrm>
            <a:off x="2354580" y="457202"/>
            <a:ext cx="13578840" cy="2072637"/>
            <a:chOff x="258618" y="-1389755"/>
            <a:chExt cx="10363200" cy="1676400"/>
          </a:xfrm>
          <a:solidFill>
            <a:schemeClr val="bg1"/>
          </a:solidFill>
        </p:grpSpPr>
        <p:sp>
          <p:nvSpPr>
            <p:cNvPr id="4" name="Rectangle: Rounded Corners 3">
              <a:extLst>
                <a:ext uri="{FF2B5EF4-FFF2-40B4-BE49-F238E27FC236}">
                  <a16:creationId xmlns:a16="http://schemas.microsoft.com/office/drawing/2014/main" id="{141C5336-65E1-4B21-AC0E-8E5B388CF6F5}"/>
                </a:ext>
              </a:extLst>
            </p:cNvPr>
            <p:cNvSpPr/>
            <p:nvPr/>
          </p:nvSpPr>
          <p:spPr>
            <a:xfrm>
              <a:off x="258618" y="-1389755"/>
              <a:ext cx="10363200" cy="1676400"/>
            </a:xfrm>
            <a:prstGeom prst="roundRect">
              <a:avLst/>
            </a:prstGeom>
            <a:grp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3716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5" name="TextBox 4">
              <a:extLst>
                <a:ext uri="{FF2B5EF4-FFF2-40B4-BE49-F238E27FC236}">
                  <a16:creationId xmlns:a16="http://schemas.microsoft.com/office/drawing/2014/main" id="{F7DD487E-17B1-4AC2-86BF-84EABE1923C2}"/>
                </a:ext>
              </a:extLst>
            </p:cNvPr>
            <p:cNvSpPr txBox="1"/>
            <p:nvPr/>
          </p:nvSpPr>
          <p:spPr>
            <a:xfrm>
              <a:off x="510942" y="-1107768"/>
              <a:ext cx="9591041" cy="970856"/>
            </a:xfrm>
            <a:prstGeom prst="rect">
              <a:avLst/>
            </a:prstGeom>
            <a:grpFill/>
            <a:ln>
              <a:solidFill>
                <a:schemeClr val="bg1"/>
              </a:solidFill>
            </a:ln>
          </p:spPr>
          <p:txBody>
            <a:bodyPr wrap="square" rtlCol="0">
              <a:spAutoFit/>
            </a:bodyPr>
            <a:lstStyle/>
            <a:p>
              <a:pPr marL="0" marR="0" lvl="0" indent="0" algn="ctr" defTabSz="1371600" rtl="0" eaLnBrk="1" fontAlgn="auto" latinLnBrk="0" hangingPunct="1">
                <a:lnSpc>
                  <a:spcPct val="100000"/>
                </a:lnSpc>
                <a:spcBef>
                  <a:spcPts val="0"/>
                </a:spcBef>
                <a:spcAft>
                  <a:spcPts val="0"/>
                </a:spcAft>
                <a:buClrTx/>
                <a:buSzTx/>
                <a:buFontTx/>
                <a:buNone/>
                <a:tabLst/>
                <a:defRPr/>
              </a:pPr>
              <a:r>
                <a:rPr kumimoji="0" lang="en-GB" sz="7200" b="0" i="0" u="none" strike="noStrike" kern="1200" cap="none" spc="0" normalizeH="0" baseline="0" noProof="0" dirty="0">
                  <a:ln>
                    <a:noFill/>
                  </a:ln>
                  <a:solidFill>
                    <a:srgbClr val="33245F"/>
                  </a:solidFill>
                  <a:effectLst/>
                  <a:uLnTx/>
                  <a:uFillTx/>
                  <a:latin typeface="Arial Rounded MT Bold" panose="020F0704030504030204" pitchFamily="34" charset="0"/>
                  <a:ea typeface="+mn-ea"/>
                  <a:cs typeface="+mn-cs"/>
                </a:rPr>
                <a:t>Techniques you can use</a:t>
              </a:r>
            </a:p>
          </p:txBody>
        </p:sp>
      </p:grpSp>
      <p:sp>
        <p:nvSpPr>
          <p:cNvPr id="6" name="Rectangle: Rounded Corners 5">
            <a:extLst>
              <a:ext uri="{FF2B5EF4-FFF2-40B4-BE49-F238E27FC236}">
                <a16:creationId xmlns:a16="http://schemas.microsoft.com/office/drawing/2014/main" id="{027AE63F-A072-481A-9A2E-8A61183C3486}"/>
              </a:ext>
            </a:extLst>
          </p:cNvPr>
          <p:cNvSpPr/>
          <p:nvPr/>
        </p:nvSpPr>
        <p:spPr>
          <a:xfrm>
            <a:off x="2416015" y="2751382"/>
            <a:ext cx="1569245" cy="1295402"/>
          </a:xfrm>
          <a:prstGeom prst="roundRect">
            <a:avLst/>
          </a:prstGeom>
          <a:solidFill>
            <a:srgbClr val="E83368"/>
          </a:solidFill>
          <a:ln>
            <a:solidFill>
              <a:srgbClr val="E83368"/>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3716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7" name="Rectangle: Rounded Corners 6">
            <a:extLst>
              <a:ext uri="{FF2B5EF4-FFF2-40B4-BE49-F238E27FC236}">
                <a16:creationId xmlns:a16="http://schemas.microsoft.com/office/drawing/2014/main" id="{3B91771D-28C4-401C-963B-B07E8AB705F8}"/>
              </a:ext>
            </a:extLst>
          </p:cNvPr>
          <p:cNvSpPr/>
          <p:nvPr/>
        </p:nvSpPr>
        <p:spPr>
          <a:xfrm>
            <a:off x="2354580" y="7687600"/>
            <a:ext cx="1630680" cy="1295402"/>
          </a:xfrm>
          <a:prstGeom prst="roundRect">
            <a:avLst/>
          </a:prstGeom>
          <a:solidFill>
            <a:srgbClr val="FFD200"/>
          </a:solidFill>
          <a:ln>
            <a:solidFill>
              <a:srgbClr val="FFD2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3716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8" name="Rectangle: Rounded Corners 7">
            <a:extLst>
              <a:ext uri="{FF2B5EF4-FFF2-40B4-BE49-F238E27FC236}">
                <a16:creationId xmlns:a16="http://schemas.microsoft.com/office/drawing/2014/main" id="{A4538544-F093-42BF-A685-833BFCB16C92}"/>
              </a:ext>
            </a:extLst>
          </p:cNvPr>
          <p:cNvSpPr/>
          <p:nvPr/>
        </p:nvSpPr>
        <p:spPr>
          <a:xfrm>
            <a:off x="2354580" y="5907122"/>
            <a:ext cx="1630680" cy="1295402"/>
          </a:xfrm>
          <a:prstGeom prst="roundRect">
            <a:avLst/>
          </a:prstGeom>
          <a:solidFill>
            <a:srgbClr val="009BD2"/>
          </a:solidFill>
          <a:ln>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3716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Rounded Corners 8">
            <a:extLst>
              <a:ext uri="{FF2B5EF4-FFF2-40B4-BE49-F238E27FC236}">
                <a16:creationId xmlns:a16="http://schemas.microsoft.com/office/drawing/2014/main" id="{03788F29-0696-48F6-8CC3-F027A09F7FFF}"/>
              </a:ext>
            </a:extLst>
          </p:cNvPr>
          <p:cNvSpPr/>
          <p:nvPr/>
        </p:nvSpPr>
        <p:spPr>
          <a:xfrm>
            <a:off x="2354580" y="4314542"/>
            <a:ext cx="1630680" cy="1295402"/>
          </a:xfrm>
          <a:prstGeom prst="roundRect">
            <a:avLst/>
          </a:prstGeom>
          <a:solidFill>
            <a:srgbClr val="F4984F"/>
          </a:solidFill>
          <a:ln>
            <a:solidFill>
              <a:srgbClr val="F4984F"/>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13716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2B1F3F47-B12B-4413-872D-1C30A062D93C}"/>
              </a:ext>
            </a:extLst>
          </p:cNvPr>
          <p:cNvSpPr txBox="1"/>
          <p:nvPr/>
        </p:nvSpPr>
        <p:spPr>
          <a:xfrm>
            <a:off x="2769870" y="2727216"/>
            <a:ext cx="800100" cy="13388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100" b="1" i="0" u="none" strike="noStrike" kern="1200" cap="none" spc="0" normalizeH="0" baseline="0" noProof="0" dirty="0">
                <a:ln>
                  <a:noFill/>
                </a:ln>
                <a:solidFill>
                  <a:srgbClr val="33245F"/>
                </a:solidFill>
                <a:effectLst/>
                <a:uLnTx/>
                <a:uFillTx/>
                <a:latin typeface="Arial Rounded MT Bold" panose="020F0704030504030204" pitchFamily="34" charset="0"/>
                <a:ea typeface="+mn-ea"/>
                <a:cs typeface="+mn-cs"/>
              </a:rPr>
              <a:t>S</a:t>
            </a:r>
          </a:p>
        </p:txBody>
      </p:sp>
      <p:sp>
        <p:nvSpPr>
          <p:cNvPr id="12" name="TextBox 11">
            <a:extLst>
              <a:ext uri="{FF2B5EF4-FFF2-40B4-BE49-F238E27FC236}">
                <a16:creationId xmlns:a16="http://schemas.microsoft.com/office/drawing/2014/main" id="{591DC20E-19FC-4DDB-9030-19FB13825963}"/>
              </a:ext>
            </a:extLst>
          </p:cNvPr>
          <p:cNvSpPr txBox="1"/>
          <p:nvPr/>
        </p:nvSpPr>
        <p:spPr>
          <a:xfrm>
            <a:off x="2769870" y="4308582"/>
            <a:ext cx="800100" cy="13388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100" b="1" i="0" u="none" strike="noStrike" kern="1200" cap="none" spc="0" normalizeH="0" baseline="0" noProof="0">
                <a:ln>
                  <a:noFill/>
                </a:ln>
                <a:solidFill>
                  <a:srgbClr val="33245F"/>
                </a:solidFill>
                <a:effectLst/>
                <a:uLnTx/>
                <a:uFillTx/>
                <a:latin typeface="Arial Rounded MT Bold" panose="020F0704030504030204" pitchFamily="34" charset="0"/>
                <a:ea typeface="+mn-ea"/>
                <a:cs typeface="+mn-cs"/>
              </a:rPr>
              <a:t>T</a:t>
            </a:r>
          </a:p>
        </p:txBody>
      </p:sp>
      <p:sp>
        <p:nvSpPr>
          <p:cNvPr id="13" name="TextBox 12">
            <a:extLst>
              <a:ext uri="{FF2B5EF4-FFF2-40B4-BE49-F238E27FC236}">
                <a16:creationId xmlns:a16="http://schemas.microsoft.com/office/drawing/2014/main" id="{3997B2FA-A8E7-43C8-9E96-C5323E205BA0}"/>
              </a:ext>
            </a:extLst>
          </p:cNvPr>
          <p:cNvSpPr txBox="1"/>
          <p:nvPr/>
        </p:nvSpPr>
        <p:spPr>
          <a:xfrm>
            <a:off x="2769870" y="5882358"/>
            <a:ext cx="800100" cy="133882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8100" b="1" i="0" u="none" strike="noStrike" kern="1200" cap="none" spc="0" normalizeH="0" baseline="0" noProof="0">
                <a:ln>
                  <a:noFill/>
                </a:ln>
                <a:solidFill>
                  <a:srgbClr val="33245F"/>
                </a:solidFill>
                <a:effectLst/>
                <a:uLnTx/>
                <a:uFillTx/>
                <a:latin typeface="Arial Rounded MT Bold" panose="020F0704030504030204" pitchFamily="34" charset="0"/>
                <a:ea typeface="+mn-ea"/>
                <a:cs typeface="+mn-cs"/>
              </a:rPr>
              <a:t>A</a:t>
            </a:r>
          </a:p>
        </p:txBody>
      </p:sp>
      <p:sp>
        <p:nvSpPr>
          <p:cNvPr id="14" name="TextBox 13">
            <a:extLst>
              <a:ext uri="{FF2B5EF4-FFF2-40B4-BE49-F238E27FC236}">
                <a16:creationId xmlns:a16="http://schemas.microsoft.com/office/drawing/2014/main" id="{1D96DB83-867B-4330-BAB0-30F1CCF3DD79}"/>
              </a:ext>
            </a:extLst>
          </p:cNvPr>
          <p:cNvSpPr txBox="1"/>
          <p:nvPr/>
        </p:nvSpPr>
        <p:spPr>
          <a:xfrm>
            <a:off x="2769870" y="7681640"/>
            <a:ext cx="800100" cy="1338828"/>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100" b="1" dirty="0">
                <a:solidFill>
                  <a:srgbClr val="33245F"/>
                </a:solidFill>
                <a:latin typeface="Arial Rounded MT Bold" panose="020F0704030504030204" pitchFamily="34" charset="0"/>
              </a:rPr>
              <a:t>R</a:t>
            </a:r>
            <a:endParaRPr lang="en-GB" sz="8100" b="1" i="0" u="none" strike="noStrike" kern="1200" cap="none" spc="0" normalizeH="0" baseline="0" noProof="0" dirty="0">
              <a:ln>
                <a:noFill/>
              </a:ln>
              <a:solidFill>
                <a:srgbClr val="33245F"/>
              </a:solidFill>
              <a:effectLst/>
              <a:uLnTx/>
              <a:uFillTx/>
              <a:latin typeface="Arial Rounded MT Bold" panose="020F0704030504030204" pitchFamily="34" charset="0"/>
            </a:endParaRPr>
          </a:p>
        </p:txBody>
      </p:sp>
      <p:sp>
        <p:nvSpPr>
          <p:cNvPr id="15" name="Rectangle: Rounded Corners 14">
            <a:extLst>
              <a:ext uri="{FF2B5EF4-FFF2-40B4-BE49-F238E27FC236}">
                <a16:creationId xmlns:a16="http://schemas.microsoft.com/office/drawing/2014/main" id="{46176FC7-1D7F-4D40-A6D7-44594483F780}"/>
              </a:ext>
            </a:extLst>
          </p:cNvPr>
          <p:cNvSpPr/>
          <p:nvPr/>
        </p:nvSpPr>
        <p:spPr>
          <a:xfrm>
            <a:off x="4339115" y="2770642"/>
            <a:ext cx="3957638" cy="1295402"/>
          </a:xfrm>
          <a:prstGeom prst="roundRect">
            <a:avLst/>
          </a:prstGeom>
          <a:solidFill>
            <a:srgbClr val="E83368"/>
          </a:solidFill>
          <a:ln>
            <a:solidFill>
              <a:srgbClr val="E83368"/>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16" name="Rectangle: Rounded Corners 15">
            <a:extLst>
              <a:ext uri="{FF2B5EF4-FFF2-40B4-BE49-F238E27FC236}">
                <a16:creationId xmlns:a16="http://schemas.microsoft.com/office/drawing/2014/main" id="{31BABEE1-07BB-4343-A98F-1577D432922B}"/>
              </a:ext>
            </a:extLst>
          </p:cNvPr>
          <p:cNvSpPr/>
          <p:nvPr/>
        </p:nvSpPr>
        <p:spPr>
          <a:xfrm>
            <a:off x="4339115" y="4315085"/>
            <a:ext cx="3957638" cy="1295402"/>
          </a:xfrm>
          <a:prstGeom prst="roundRect">
            <a:avLst/>
          </a:prstGeom>
          <a:solidFill>
            <a:srgbClr val="F4984F"/>
          </a:solidFill>
          <a:ln>
            <a:solidFill>
              <a:srgbClr val="F4984F"/>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17" name="Rectangle: Rounded Corners 16">
            <a:extLst>
              <a:ext uri="{FF2B5EF4-FFF2-40B4-BE49-F238E27FC236}">
                <a16:creationId xmlns:a16="http://schemas.microsoft.com/office/drawing/2014/main" id="{4FD8AC81-639F-4D3F-86E3-F1CA513ACBAF}"/>
              </a:ext>
            </a:extLst>
          </p:cNvPr>
          <p:cNvSpPr/>
          <p:nvPr/>
        </p:nvSpPr>
        <p:spPr>
          <a:xfrm>
            <a:off x="4339115" y="5925837"/>
            <a:ext cx="3957638" cy="1295402"/>
          </a:xfrm>
          <a:prstGeom prst="roundRect">
            <a:avLst/>
          </a:prstGeom>
          <a:solidFill>
            <a:srgbClr val="009BD2"/>
          </a:solidFill>
          <a:ln>
            <a:solidFill>
              <a:srgbClr val="009BD2"/>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18" name="Rectangle: Rounded Corners 17">
            <a:extLst>
              <a:ext uri="{FF2B5EF4-FFF2-40B4-BE49-F238E27FC236}">
                <a16:creationId xmlns:a16="http://schemas.microsoft.com/office/drawing/2014/main" id="{9CD76A0F-A5DF-4ED8-BFE2-ACC2D90D416A}"/>
              </a:ext>
            </a:extLst>
          </p:cNvPr>
          <p:cNvSpPr/>
          <p:nvPr/>
        </p:nvSpPr>
        <p:spPr>
          <a:xfrm>
            <a:off x="4420478" y="7682707"/>
            <a:ext cx="3957638" cy="1295402"/>
          </a:xfrm>
          <a:prstGeom prst="roundRect">
            <a:avLst/>
          </a:prstGeom>
          <a:solidFill>
            <a:srgbClr val="FFD200"/>
          </a:solidFill>
          <a:ln>
            <a:solidFill>
              <a:srgbClr val="FFD2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19" name="TextBox 18">
            <a:extLst>
              <a:ext uri="{FF2B5EF4-FFF2-40B4-BE49-F238E27FC236}">
                <a16:creationId xmlns:a16="http://schemas.microsoft.com/office/drawing/2014/main" id="{8CA3392A-6881-4FFA-97CA-50A9155AFCD7}"/>
              </a:ext>
            </a:extLst>
          </p:cNvPr>
          <p:cNvSpPr txBox="1"/>
          <p:nvPr/>
        </p:nvSpPr>
        <p:spPr>
          <a:xfrm>
            <a:off x="4658253" y="2893980"/>
            <a:ext cx="3328988"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0" i="0" u="none" strike="noStrike" kern="1200" cap="none" spc="0" normalizeH="0" baseline="0" noProof="0" dirty="0">
                <a:ln>
                  <a:noFill/>
                </a:ln>
                <a:solidFill>
                  <a:srgbClr val="33245F"/>
                </a:solidFill>
                <a:effectLst/>
                <a:uLnTx/>
                <a:uFillTx/>
                <a:latin typeface="Arial Rounded MT Bold" panose="020F0704030504030204" pitchFamily="34" charset="0"/>
                <a:ea typeface="+mn-ea"/>
                <a:cs typeface="+mn-cs"/>
              </a:rPr>
              <a:t>Situation</a:t>
            </a:r>
          </a:p>
        </p:txBody>
      </p:sp>
      <p:sp>
        <p:nvSpPr>
          <p:cNvPr id="20" name="TextBox 19">
            <a:extLst>
              <a:ext uri="{FF2B5EF4-FFF2-40B4-BE49-F238E27FC236}">
                <a16:creationId xmlns:a16="http://schemas.microsoft.com/office/drawing/2014/main" id="{A4456CFF-34FE-4A34-B986-255586D610AE}"/>
              </a:ext>
            </a:extLst>
          </p:cNvPr>
          <p:cNvSpPr txBox="1"/>
          <p:nvPr/>
        </p:nvSpPr>
        <p:spPr>
          <a:xfrm>
            <a:off x="4675345" y="4459241"/>
            <a:ext cx="3328988"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0" i="0" u="none" strike="noStrike" kern="1200" cap="none" spc="0" normalizeH="0" baseline="0" noProof="0" dirty="0">
                <a:ln>
                  <a:noFill/>
                </a:ln>
                <a:solidFill>
                  <a:srgbClr val="33245F"/>
                </a:solidFill>
                <a:effectLst/>
                <a:uLnTx/>
                <a:uFillTx/>
                <a:latin typeface="Arial Rounded MT Bold" panose="020F0704030504030204" pitchFamily="34" charset="0"/>
                <a:ea typeface="+mn-ea"/>
                <a:cs typeface="+mn-cs"/>
              </a:rPr>
              <a:t>Task</a:t>
            </a:r>
          </a:p>
        </p:txBody>
      </p:sp>
      <p:sp>
        <p:nvSpPr>
          <p:cNvPr id="21" name="TextBox 20">
            <a:extLst>
              <a:ext uri="{FF2B5EF4-FFF2-40B4-BE49-F238E27FC236}">
                <a16:creationId xmlns:a16="http://schemas.microsoft.com/office/drawing/2014/main" id="{A1BDEFF6-0FC3-4330-9E14-8FD949FA7F62}"/>
              </a:ext>
            </a:extLst>
          </p:cNvPr>
          <p:cNvSpPr txBox="1"/>
          <p:nvPr/>
        </p:nvSpPr>
        <p:spPr>
          <a:xfrm>
            <a:off x="4723370" y="6087146"/>
            <a:ext cx="3328988"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0" i="0" u="none" strike="noStrike" kern="1200" cap="none" spc="0" normalizeH="0" baseline="0" noProof="0" dirty="0">
                <a:ln>
                  <a:noFill/>
                </a:ln>
                <a:solidFill>
                  <a:srgbClr val="33245F"/>
                </a:solidFill>
                <a:effectLst/>
                <a:uLnTx/>
                <a:uFillTx/>
                <a:latin typeface="Arial Rounded MT Bold" panose="020F0704030504030204" pitchFamily="34" charset="0"/>
                <a:ea typeface="+mn-ea"/>
                <a:cs typeface="+mn-cs"/>
              </a:rPr>
              <a:t>Action</a:t>
            </a:r>
          </a:p>
        </p:txBody>
      </p:sp>
      <p:sp>
        <p:nvSpPr>
          <p:cNvPr id="22" name="TextBox 21">
            <a:extLst>
              <a:ext uri="{FF2B5EF4-FFF2-40B4-BE49-F238E27FC236}">
                <a16:creationId xmlns:a16="http://schemas.microsoft.com/office/drawing/2014/main" id="{EB9E2040-147C-4392-BCE0-66B2398A58AB}"/>
              </a:ext>
            </a:extLst>
          </p:cNvPr>
          <p:cNvSpPr txBox="1"/>
          <p:nvPr/>
        </p:nvSpPr>
        <p:spPr>
          <a:xfrm>
            <a:off x="4658253" y="7889389"/>
            <a:ext cx="3328988"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0" i="0" u="none" strike="noStrike" kern="1200" cap="none" spc="0" normalizeH="0" baseline="0" noProof="0" dirty="0">
                <a:ln>
                  <a:noFill/>
                </a:ln>
                <a:solidFill>
                  <a:srgbClr val="33245F"/>
                </a:solidFill>
                <a:effectLst/>
                <a:uLnTx/>
                <a:uFillTx/>
                <a:latin typeface="Arial Rounded MT Bold" panose="020F0704030504030204" pitchFamily="34" charset="0"/>
                <a:ea typeface="+mn-ea"/>
                <a:cs typeface="+mn-cs"/>
              </a:rPr>
              <a:t>Result</a:t>
            </a:r>
          </a:p>
        </p:txBody>
      </p:sp>
      <p:sp>
        <p:nvSpPr>
          <p:cNvPr id="23" name="Rectangle: Rounded Corners 22">
            <a:extLst>
              <a:ext uri="{FF2B5EF4-FFF2-40B4-BE49-F238E27FC236}">
                <a16:creationId xmlns:a16="http://schemas.microsoft.com/office/drawing/2014/main" id="{6DB25D0B-A8F0-42D5-807B-9033EE209F42}"/>
              </a:ext>
            </a:extLst>
          </p:cNvPr>
          <p:cNvSpPr/>
          <p:nvPr/>
        </p:nvSpPr>
        <p:spPr>
          <a:xfrm>
            <a:off x="8786814" y="2775005"/>
            <a:ext cx="7116879" cy="1295402"/>
          </a:xfrm>
          <a:prstGeom prst="roundRect">
            <a:avLst/>
          </a:prstGeom>
          <a:solidFill>
            <a:srgbClr val="E83368"/>
          </a:solidFill>
          <a:ln>
            <a:solidFill>
              <a:srgbClr val="E83368"/>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24" name="Rectangle: Rounded Corners 23">
            <a:extLst>
              <a:ext uri="{FF2B5EF4-FFF2-40B4-BE49-F238E27FC236}">
                <a16:creationId xmlns:a16="http://schemas.microsoft.com/office/drawing/2014/main" id="{94B484A3-ED2E-40DA-87FA-99FE43F74960}"/>
              </a:ext>
            </a:extLst>
          </p:cNvPr>
          <p:cNvSpPr/>
          <p:nvPr/>
        </p:nvSpPr>
        <p:spPr>
          <a:xfrm>
            <a:off x="8840956" y="4330295"/>
            <a:ext cx="7062737" cy="1295402"/>
          </a:xfrm>
          <a:prstGeom prst="roundRect">
            <a:avLst/>
          </a:prstGeom>
          <a:solidFill>
            <a:srgbClr val="F4984F"/>
          </a:solidFill>
          <a:ln>
            <a:solidFill>
              <a:srgbClr val="F4984F"/>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25" name="Rectangle: Rounded Corners 24">
            <a:extLst>
              <a:ext uri="{FF2B5EF4-FFF2-40B4-BE49-F238E27FC236}">
                <a16:creationId xmlns:a16="http://schemas.microsoft.com/office/drawing/2014/main" id="{F396CB1B-B2D3-43A6-B812-3A8663830846}"/>
              </a:ext>
            </a:extLst>
          </p:cNvPr>
          <p:cNvSpPr/>
          <p:nvPr/>
        </p:nvSpPr>
        <p:spPr>
          <a:xfrm>
            <a:off x="8840956" y="5914092"/>
            <a:ext cx="7062737" cy="1295402"/>
          </a:xfrm>
          <a:prstGeom prst="roundRect">
            <a:avLst/>
          </a:prstGeom>
          <a:solidFill>
            <a:srgbClr val="009BD2"/>
          </a:solidFill>
          <a:ln>
            <a:solidFill>
              <a:srgbClr val="009BD2"/>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26" name="Rectangle: Rounded Corners 25">
            <a:extLst>
              <a:ext uri="{FF2B5EF4-FFF2-40B4-BE49-F238E27FC236}">
                <a16:creationId xmlns:a16="http://schemas.microsoft.com/office/drawing/2014/main" id="{D8165121-4E76-49F4-ABDF-D9D8C94A01C5}"/>
              </a:ext>
            </a:extLst>
          </p:cNvPr>
          <p:cNvSpPr/>
          <p:nvPr/>
        </p:nvSpPr>
        <p:spPr>
          <a:xfrm>
            <a:off x="8840956" y="7682707"/>
            <a:ext cx="7062737" cy="1295402"/>
          </a:xfrm>
          <a:prstGeom prst="roundRect">
            <a:avLst/>
          </a:prstGeom>
          <a:solidFill>
            <a:srgbClr val="FFD200"/>
          </a:solidFill>
          <a:ln>
            <a:solidFill>
              <a:srgbClr val="FFD2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700" b="0" i="0" u="none" strike="noStrike" kern="1200" cap="none" spc="0" normalizeH="0" baseline="0" noProof="0">
              <a:ln>
                <a:noFill/>
              </a:ln>
              <a:solidFill>
                <a:prstClr val="white"/>
              </a:solidFill>
              <a:effectLst/>
              <a:uLnTx/>
              <a:uFillTx/>
              <a:latin typeface="Calibri"/>
              <a:ea typeface="+mn-ea"/>
              <a:cs typeface="+mn-cs"/>
            </a:endParaRPr>
          </a:p>
        </p:txBody>
      </p:sp>
      <p:sp>
        <p:nvSpPr>
          <p:cNvPr id="27" name="Rectangle 26">
            <a:extLst>
              <a:ext uri="{FF2B5EF4-FFF2-40B4-BE49-F238E27FC236}">
                <a16:creationId xmlns:a16="http://schemas.microsoft.com/office/drawing/2014/main" id="{77BD7124-258D-4665-91A1-C124B7A92169}"/>
              </a:ext>
            </a:extLst>
          </p:cNvPr>
          <p:cNvSpPr/>
          <p:nvPr/>
        </p:nvSpPr>
        <p:spPr>
          <a:xfrm>
            <a:off x="8904067" y="3164427"/>
            <a:ext cx="6936514" cy="5078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dirty="0">
                <a:ln>
                  <a:noFill/>
                </a:ln>
                <a:solidFill>
                  <a:srgbClr val="33245F"/>
                </a:solidFill>
                <a:effectLst/>
                <a:uLnTx/>
                <a:uFillTx/>
                <a:latin typeface="Arial" panose="020B0604020202020204" pitchFamily="34" charset="0"/>
                <a:ea typeface="+mn-ea"/>
                <a:cs typeface="Arial" panose="020B0604020202020204" pitchFamily="34" charset="0"/>
              </a:rPr>
              <a:t>Describe what was happening and where</a:t>
            </a:r>
          </a:p>
        </p:txBody>
      </p:sp>
      <p:sp>
        <p:nvSpPr>
          <p:cNvPr id="28" name="Rectangle 27">
            <a:extLst>
              <a:ext uri="{FF2B5EF4-FFF2-40B4-BE49-F238E27FC236}">
                <a16:creationId xmlns:a16="http://schemas.microsoft.com/office/drawing/2014/main" id="{C4091F85-544F-465F-AADE-251C258FE9FC}"/>
              </a:ext>
            </a:extLst>
          </p:cNvPr>
          <p:cNvSpPr/>
          <p:nvPr/>
        </p:nvSpPr>
        <p:spPr>
          <a:xfrm>
            <a:off x="9721759" y="4666990"/>
            <a:ext cx="5256695" cy="5078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dirty="0">
                <a:ln>
                  <a:noFill/>
                </a:ln>
                <a:solidFill>
                  <a:srgbClr val="33245F"/>
                </a:solidFill>
                <a:effectLst/>
                <a:uLnTx/>
                <a:uFillTx/>
                <a:latin typeface="Arial" panose="020B0604020202020204" pitchFamily="34" charset="0"/>
                <a:ea typeface="+mn-ea"/>
                <a:cs typeface="Arial" panose="020B0604020202020204" pitchFamily="34" charset="0"/>
              </a:rPr>
              <a:t>Explain what YOUR tasks were</a:t>
            </a:r>
          </a:p>
        </p:txBody>
      </p:sp>
      <p:sp>
        <p:nvSpPr>
          <p:cNvPr id="29" name="Rectangle 28">
            <a:extLst>
              <a:ext uri="{FF2B5EF4-FFF2-40B4-BE49-F238E27FC236}">
                <a16:creationId xmlns:a16="http://schemas.microsoft.com/office/drawing/2014/main" id="{DA6E274B-851D-42B9-A354-C7AA0AE966B5}"/>
              </a:ext>
            </a:extLst>
          </p:cNvPr>
          <p:cNvSpPr/>
          <p:nvPr/>
        </p:nvSpPr>
        <p:spPr>
          <a:xfrm>
            <a:off x="9224268" y="6111873"/>
            <a:ext cx="6296112"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dirty="0">
                <a:ln>
                  <a:noFill/>
                </a:ln>
                <a:solidFill>
                  <a:srgbClr val="33245F"/>
                </a:solidFill>
                <a:effectLst/>
                <a:uLnTx/>
                <a:uFillTx/>
                <a:latin typeface="Arial" panose="020B0604020202020204" pitchFamily="34" charset="0"/>
                <a:ea typeface="+mn-ea"/>
                <a:cs typeface="Arial" panose="020B0604020202020204" pitchFamily="34" charset="0"/>
              </a:rPr>
              <a:t>Describe what actions you took and the skills you used</a:t>
            </a:r>
          </a:p>
        </p:txBody>
      </p:sp>
      <p:sp>
        <p:nvSpPr>
          <p:cNvPr id="30" name="Rectangle 29">
            <a:extLst>
              <a:ext uri="{FF2B5EF4-FFF2-40B4-BE49-F238E27FC236}">
                <a16:creationId xmlns:a16="http://schemas.microsoft.com/office/drawing/2014/main" id="{A447D3D6-4509-4FA2-BC80-C0005018DEDF}"/>
              </a:ext>
            </a:extLst>
          </p:cNvPr>
          <p:cNvSpPr/>
          <p:nvPr/>
        </p:nvSpPr>
        <p:spPr>
          <a:xfrm>
            <a:off x="8594784" y="7820606"/>
            <a:ext cx="7500938"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700" b="1" i="0" u="none" strike="noStrike" kern="1200" cap="none" spc="0" normalizeH="0" baseline="0" noProof="0" dirty="0">
                <a:ln>
                  <a:noFill/>
                </a:ln>
                <a:solidFill>
                  <a:srgbClr val="33245F"/>
                </a:solidFill>
                <a:effectLst/>
                <a:uLnTx/>
                <a:uFillTx/>
                <a:latin typeface="Arial" panose="020B0604020202020204" pitchFamily="34" charset="0"/>
                <a:ea typeface="+mn-ea"/>
                <a:cs typeface="Arial" panose="020B0604020202020204" pitchFamily="34" charset="0"/>
              </a:rPr>
              <a:t>Describe the outcome and how this is relevant for the course/job</a:t>
            </a:r>
          </a:p>
        </p:txBody>
      </p:sp>
      <p:pic>
        <p:nvPicPr>
          <p:cNvPr id="31" name="Picture 9">
            <a:extLst>
              <a:ext uri="{FF2B5EF4-FFF2-40B4-BE49-F238E27FC236}">
                <a16:creationId xmlns:a16="http://schemas.microsoft.com/office/drawing/2014/main" id="{10E2F8DA-BFDC-38D7-00D1-44C9AC82CCE9}"/>
              </a:ext>
            </a:extLst>
          </p:cNvPr>
          <p:cNvPicPr>
            <a:picLocks noChangeAspect="1"/>
          </p:cNvPicPr>
          <p:nvPr/>
        </p:nvPicPr>
        <p:blipFill>
          <a:blip r:embed="rId5"/>
          <a:srcRect/>
          <a:stretch>
            <a:fillRect/>
          </a:stretch>
        </p:blipFill>
        <p:spPr>
          <a:xfrm>
            <a:off x="398578" y="8852487"/>
            <a:ext cx="2744232" cy="1017365"/>
          </a:xfrm>
          <a:prstGeom prst="rect">
            <a:avLst/>
          </a:prstGeom>
        </p:spPr>
      </p:pic>
      <p:sp>
        <p:nvSpPr>
          <p:cNvPr id="2" name="Rectangle: Rounded Corners 1">
            <a:extLst>
              <a:ext uri="{FF2B5EF4-FFF2-40B4-BE49-F238E27FC236}">
                <a16:creationId xmlns:a16="http://schemas.microsoft.com/office/drawing/2014/main" id="{A9A854C4-F62F-1BF4-8BC6-43066A8E41CB}"/>
              </a:ext>
            </a:extLst>
          </p:cNvPr>
          <p:cNvSpPr/>
          <p:nvPr/>
        </p:nvSpPr>
        <p:spPr>
          <a:xfrm>
            <a:off x="14551148" y="8304065"/>
            <a:ext cx="3522484" cy="1667702"/>
          </a:xfrm>
          <a:prstGeom prst="roundRect">
            <a:avLst/>
          </a:prstGeom>
          <a:solidFill>
            <a:srgbClr val="002554"/>
          </a:solidFill>
          <a:ln>
            <a:solidFill>
              <a:srgbClr val="009BD2"/>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000" b="0" i="0" u="none" strike="noStrike" kern="1200" cap="none" spc="0" normalizeH="0" baseline="0" noProof="0" dirty="0">
                <a:ln>
                  <a:noFill/>
                </a:ln>
                <a:solidFill>
                  <a:prstClr val="white"/>
                </a:solidFill>
                <a:effectLst/>
                <a:uLnTx/>
                <a:uFillTx/>
                <a:latin typeface="Planer" panose="020B0604020202020204" charset="0"/>
              </a:rPr>
              <a:t>Interviews &amp; portfolios</a:t>
            </a:r>
          </a:p>
        </p:txBody>
      </p:sp>
    </p:spTree>
    <p:extLst>
      <p:ext uri="{BB962C8B-B14F-4D97-AF65-F5344CB8AC3E}">
        <p14:creationId xmlns:p14="http://schemas.microsoft.com/office/powerpoint/2010/main" val="40659545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9120889" y="30519"/>
            <a:ext cx="11447678" cy="17955970"/>
            <a:chOff x="0" y="0"/>
            <a:chExt cx="3015026" cy="4729144"/>
          </a:xfrm>
        </p:grpSpPr>
        <p:sp>
          <p:nvSpPr>
            <p:cNvPr id="3" name="Freeform 3"/>
            <p:cNvSpPr/>
            <p:nvPr/>
          </p:nvSpPr>
          <p:spPr>
            <a:xfrm>
              <a:off x="0" y="0"/>
              <a:ext cx="3015026" cy="4729144"/>
            </a:xfrm>
            <a:custGeom>
              <a:avLst/>
              <a:gdLst/>
              <a:ahLst/>
              <a:cxnLst/>
              <a:rect l="l" t="t" r="r" b="b"/>
              <a:pathLst>
                <a:path w="3015026" h="4729144">
                  <a:moveTo>
                    <a:pt x="0" y="0"/>
                  </a:moveTo>
                  <a:lnTo>
                    <a:pt x="3015026" y="0"/>
                  </a:lnTo>
                  <a:lnTo>
                    <a:pt x="3015026" y="4729144"/>
                  </a:lnTo>
                  <a:lnTo>
                    <a:pt x="0" y="4729144"/>
                  </a:lnTo>
                  <a:close/>
                </a:path>
              </a:pathLst>
            </a:custGeom>
            <a:solidFill>
              <a:srgbClr val="85A84C">
                <a:alpha val="19608"/>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5" name="Picture 5"/>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6174755" y="8053095"/>
            <a:ext cx="1604803" cy="1598785"/>
          </a:xfrm>
          <a:prstGeom prst="rect">
            <a:avLst/>
          </a:prstGeom>
        </p:spPr>
      </p:pic>
      <p:grpSp>
        <p:nvGrpSpPr>
          <p:cNvPr id="6" name="Group 6"/>
          <p:cNvGrpSpPr/>
          <p:nvPr/>
        </p:nvGrpSpPr>
        <p:grpSpPr>
          <a:xfrm rot="2700000">
            <a:off x="-4611526" y="7295894"/>
            <a:ext cx="11836007" cy="5336891"/>
            <a:chOff x="0" y="0"/>
            <a:chExt cx="3117302" cy="1405601"/>
          </a:xfrm>
        </p:grpSpPr>
        <p:sp>
          <p:nvSpPr>
            <p:cNvPr id="7" name="Freeform 7"/>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txBody>
            <a:bodyPr/>
            <a:lstStyle/>
            <a:p>
              <a:endParaRPr lang="en-US"/>
            </a:p>
          </p:txBody>
        </p:sp>
        <p:sp>
          <p:nvSpPr>
            <p:cNvPr id="8" name="TextBox 8"/>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14" name="Picture 14"/>
          <p:cNvPicPr>
            <a:picLocks noChangeAspect="1"/>
          </p:cNvPicPr>
          <p:nvPr/>
        </p:nvPicPr>
        <p:blipFill>
          <a:blip r:embed="rId5"/>
          <a:srcRect/>
          <a:stretch>
            <a:fillRect/>
          </a:stretch>
        </p:blipFill>
        <p:spPr>
          <a:xfrm>
            <a:off x="398578" y="8852487"/>
            <a:ext cx="2744232" cy="1018796"/>
          </a:xfrm>
          <a:prstGeom prst="rect">
            <a:avLst/>
          </a:prstGeom>
        </p:spPr>
      </p:pic>
      <p:pic>
        <p:nvPicPr>
          <p:cNvPr id="25" name="Picture 25"/>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2700000">
            <a:off x="393530" y="5407294"/>
            <a:ext cx="1270339" cy="1265576"/>
          </a:xfrm>
          <a:prstGeom prst="rect">
            <a:avLst/>
          </a:prstGeom>
        </p:spPr>
      </p:pic>
      <p:grpSp>
        <p:nvGrpSpPr>
          <p:cNvPr id="17" name="Group 16">
            <a:extLst>
              <a:ext uri="{FF2B5EF4-FFF2-40B4-BE49-F238E27FC236}">
                <a16:creationId xmlns:a16="http://schemas.microsoft.com/office/drawing/2014/main" id="{592CE4F7-75C5-A31E-9BF0-C3FBB5451F63}"/>
              </a:ext>
            </a:extLst>
          </p:cNvPr>
          <p:cNvGrpSpPr/>
          <p:nvPr/>
        </p:nvGrpSpPr>
        <p:grpSpPr>
          <a:xfrm>
            <a:off x="829100" y="994143"/>
            <a:ext cx="8371042" cy="5566648"/>
            <a:chOff x="1028699" y="763300"/>
            <a:chExt cx="8371042" cy="5566648"/>
          </a:xfrm>
        </p:grpSpPr>
        <p:pic>
          <p:nvPicPr>
            <p:cNvPr id="12" name="Picture 11">
              <a:extLst>
                <a:ext uri="{FF2B5EF4-FFF2-40B4-BE49-F238E27FC236}">
                  <a16:creationId xmlns:a16="http://schemas.microsoft.com/office/drawing/2014/main" id="{ACD3EB7D-C865-D747-51C0-862761A84322}"/>
                </a:ext>
              </a:extLst>
            </p:cNvPr>
            <p:cNvPicPr>
              <a:picLocks noChangeAspect="1"/>
            </p:cNvPicPr>
            <p:nvPr/>
          </p:nvPicPr>
          <p:blipFill rotWithShape="1">
            <a:blip r:embed="rId8"/>
            <a:srcRect l="47486" t="26826" r="27500" b="52594"/>
            <a:stretch/>
          </p:blipFill>
          <p:spPr>
            <a:xfrm>
              <a:off x="1028699" y="763300"/>
              <a:ext cx="8371042" cy="2213851"/>
            </a:xfrm>
            <a:prstGeom prst="rect">
              <a:avLst/>
            </a:prstGeom>
          </p:spPr>
        </p:pic>
        <p:pic>
          <p:nvPicPr>
            <p:cNvPr id="1026" name="Picture 2">
              <a:extLst>
                <a:ext uri="{FF2B5EF4-FFF2-40B4-BE49-F238E27FC236}">
                  <a16:creationId xmlns:a16="http://schemas.microsoft.com/office/drawing/2014/main" id="{A2DA3950-8862-F296-F05C-B0F29B808E5B}"/>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7729"/>
            <a:stretch/>
          </p:blipFill>
          <p:spPr bwMode="auto">
            <a:xfrm>
              <a:off x="1028699" y="2977149"/>
              <a:ext cx="8371042" cy="335279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6" name="Group 15">
            <a:extLst>
              <a:ext uri="{FF2B5EF4-FFF2-40B4-BE49-F238E27FC236}">
                <a16:creationId xmlns:a16="http://schemas.microsoft.com/office/drawing/2014/main" id="{418219D6-F84A-4200-C1B8-B35D7BB1742D}"/>
              </a:ext>
            </a:extLst>
          </p:cNvPr>
          <p:cNvGrpSpPr/>
          <p:nvPr/>
        </p:nvGrpSpPr>
        <p:grpSpPr>
          <a:xfrm>
            <a:off x="9652192" y="3075292"/>
            <a:ext cx="7887084" cy="6190389"/>
            <a:chOff x="9256344" y="3232126"/>
            <a:chExt cx="7887084" cy="6190389"/>
          </a:xfrm>
        </p:grpSpPr>
        <p:pic>
          <p:nvPicPr>
            <p:cNvPr id="15" name="Picture 14">
              <a:extLst>
                <a:ext uri="{FF2B5EF4-FFF2-40B4-BE49-F238E27FC236}">
                  <a16:creationId xmlns:a16="http://schemas.microsoft.com/office/drawing/2014/main" id="{700402A4-44AA-60F5-8632-CD223003F521}"/>
                </a:ext>
              </a:extLst>
            </p:cNvPr>
            <p:cNvPicPr>
              <a:picLocks noChangeAspect="1"/>
            </p:cNvPicPr>
            <p:nvPr/>
          </p:nvPicPr>
          <p:blipFill rotWithShape="1">
            <a:blip r:embed="rId10"/>
            <a:srcRect l="48083" t="26984" r="25833" b="43519"/>
            <a:stretch/>
          </p:blipFill>
          <p:spPr>
            <a:xfrm>
              <a:off x="9256344" y="3232126"/>
              <a:ext cx="7887084" cy="2866818"/>
            </a:xfrm>
            <a:prstGeom prst="rect">
              <a:avLst/>
            </a:prstGeom>
          </p:spPr>
        </p:pic>
        <p:pic>
          <p:nvPicPr>
            <p:cNvPr id="1028" name="Picture 4" descr="Image">
              <a:extLst>
                <a:ext uri="{FF2B5EF4-FFF2-40B4-BE49-F238E27FC236}">
                  <a16:creationId xmlns:a16="http://schemas.microsoft.com/office/drawing/2014/main" id="{1FDB768C-6353-39DA-4511-CF65172A326F}"/>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256728" y="6069715"/>
              <a:ext cx="7886700" cy="3352800"/>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TextBox 8">
            <a:extLst>
              <a:ext uri="{FF2B5EF4-FFF2-40B4-BE49-F238E27FC236}">
                <a16:creationId xmlns:a16="http://schemas.microsoft.com/office/drawing/2014/main" id="{8B02F47A-E93A-AA05-B092-59377C61AC50}"/>
              </a:ext>
            </a:extLst>
          </p:cNvPr>
          <p:cNvSpPr txBox="1"/>
          <p:nvPr/>
        </p:nvSpPr>
        <p:spPr>
          <a:xfrm>
            <a:off x="2098828" y="6973269"/>
            <a:ext cx="6903161" cy="17851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5500">
                <a:solidFill>
                  <a:srgbClr val="002554"/>
                </a:solidFill>
                <a:latin typeface="Planer Bold"/>
                <a:cs typeface="Planer 2"/>
              </a:rPr>
              <a:t>How many of these are transferable skills?</a:t>
            </a:r>
            <a:endParaRPr lang="en-GB" sz="5500">
              <a:solidFill>
                <a:srgbClr val="002554"/>
              </a:solidFill>
              <a:latin typeface="Planer Bold"/>
              <a:cs typeface="Calibri"/>
            </a:endParaRPr>
          </a:p>
        </p:txBody>
      </p:sp>
    </p:spTree>
    <p:extLst>
      <p:ext uri="{BB962C8B-B14F-4D97-AF65-F5344CB8AC3E}">
        <p14:creationId xmlns:p14="http://schemas.microsoft.com/office/powerpoint/2010/main" val="1461754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992890" y="-4008110"/>
            <a:ext cx="10287000" cy="18303221"/>
            <a:chOff x="0" y="0"/>
            <a:chExt cx="2709333" cy="4820601"/>
          </a:xfrm>
        </p:grpSpPr>
        <p:sp>
          <p:nvSpPr>
            <p:cNvPr id="3" name="Freeform 3"/>
            <p:cNvSpPr/>
            <p:nvPr/>
          </p:nvSpPr>
          <p:spPr>
            <a:xfrm>
              <a:off x="0" y="0"/>
              <a:ext cx="2709333" cy="4820601"/>
            </a:xfrm>
            <a:custGeom>
              <a:avLst/>
              <a:gdLst/>
              <a:ahLst/>
              <a:cxnLst/>
              <a:rect l="l" t="t" r="r" b="b"/>
              <a:pathLst>
                <a:path w="2709333" h="4820601">
                  <a:moveTo>
                    <a:pt x="0" y="0"/>
                  </a:moveTo>
                  <a:lnTo>
                    <a:pt x="2709333" y="0"/>
                  </a:lnTo>
                  <a:lnTo>
                    <a:pt x="2709333" y="4820601"/>
                  </a:lnTo>
                  <a:lnTo>
                    <a:pt x="0" y="4820601"/>
                  </a:lnTo>
                  <a:close/>
                </a:path>
              </a:pathLst>
            </a:custGeom>
            <a:solidFill>
              <a:srgbClr val="85A84C">
                <a:alpha val="80000"/>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marL="0" marR="0" lvl="0" indent="0" algn="ctr" defTabSz="914400" rtl="0" eaLnBrk="1" fontAlgn="auto" latinLnBrk="0" hangingPunct="1">
                <a:lnSpc>
                  <a:spcPts val="2688"/>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a:p>
              <a:pPr marL="0" marR="0" lvl="0" indent="0" algn="ctr" defTabSz="914400" rtl="0" eaLnBrk="1" fontAlgn="auto" latinLnBrk="0" hangingPunct="1">
                <a:lnSpc>
                  <a:spcPts val="2688"/>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a:p>
              <a:pPr marL="0" marR="0" lvl="0" indent="0" algn="ctr" defTabSz="914400" rtl="0" eaLnBrk="1" fontAlgn="auto" latinLnBrk="0" hangingPunct="1">
                <a:lnSpc>
                  <a:spcPts val="2688"/>
                </a:lnSpc>
                <a:spcBef>
                  <a:spcPct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5" name="Group 5"/>
          <p:cNvGrpSpPr/>
          <p:nvPr/>
        </p:nvGrpSpPr>
        <p:grpSpPr>
          <a:xfrm>
            <a:off x="3602870" y="2487950"/>
            <a:ext cx="11082260" cy="5324485"/>
            <a:chOff x="0" y="0"/>
            <a:chExt cx="2742189" cy="1317488"/>
          </a:xfrm>
        </p:grpSpPr>
        <p:sp>
          <p:nvSpPr>
            <p:cNvPr id="6" name="Freeform 6"/>
            <p:cNvSpPr/>
            <p:nvPr/>
          </p:nvSpPr>
          <p:spPr>
            <a:xfrm>
              <a:off x="0" y="0"/>
              <a:ext cx="2742189" cy="1317488"/>
            </a:xfrm>
            <a:custGeom>
              <a:avLst/>
              <a:gdLst/>
              <a:ahLst/>
              <a:cxnLst/>
              <a:rect l="l" t="t" r="r" b="b"/>
              <a:pathLst>
                <a:path w="2742189" h="1317488">
                  <a:moveTo>
                    <a:pt x="2617729" y="1317488"/>
                  </a:moveTo>
                  <a:lnTo>
                    <a:pt x="124460" y="1317488"/>
                  </a:lnTo>
                  <a:cubicBezTo>
                    <a:pt x="55880" y="1317488"/>
                    <a:pt x="0" y="1261608"/>
                    <a:pt x="0" y="1193028"/>
                  </a:cubicBezTo>
                  <a:lnTo>
                    <a:pt x="0" y="124460"/>
                  </a:lnTo>
                  <a:cubicBezTo>
                    <a:pt x="0" y="55880"/>
                    <a:pt x="55880" y="0"/>
                    <a:pt x="124460" y="0"/>
                  </a:cubicBezTo>
                  <a:lnTo>
                    <a:pt x="2617729" y="0"/>
                  </a:lnTo>
                  <a:cubicBezTo>
                    <a:pt x="2686309" y="0"/>
                    <a:pt x="2742189" y="55880"/>
                    <a:pt x="2742189" y="124460"/>
                  </a:cubicBezTo>
                  <a:lnTo>
                    <a:pt x="2742189" y="1193028"/>
                  </a:lnTo>
                  <a:cubicBezTo>
                    <a:pt x="2742189" y="1261608"/>
                    <a:pt x="2686309" y="1317488"/>
                    <a:pt x="2617729" y="1317488"/>
                  </a:cubicBezTo>
                  <a:close/>
                </a:path>
              </a:pathLst>
            </a:custGeom>
            <a:solidFill>
              <a:srgbClr val="FFFFFF"/>
            </a:solidFill>
          </p:spPr>
          <p:txBody>
            <a:bodyPr/>
            <a:lstStyle/>
            <a:p>
              <a:endParaRPr lang="en-US"/>
            </a:p>
          </p:txBody>
        </p:sp>
      </p:grpSp>
      <p:pic>
        <p:nvPicPr>
          <p:cNvPr id="7" name="Picture 7"/>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526251" y="3850110"/>
            <a:ext cx="3556199" cy="3542864"/>
          </a:xfrm>
          <a:prstGeom prst="rect">
            <a:avLst/>
          </a:prstGeom>
        </p:spPr>
      </p:pic>
      <p:pic>
        <p:nvPicPr>
          <p:cNvPr id="8" name="Picture 8"/>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6335018" y="3850110"/>
            <a:ext cx="3556199" cy="3542864"/>
          </a:xfrm>
          <a:prstGeom prst="rect">
            <a:avLst/>
          </a:prstGeom>
        </p:spPr>
      </p:pic>
      <p:pic>
        <p:nvPicPr>
          <p:cNvPr id="9" name="Picture 9"/>
          <p:cNvPicPr>
            <a:picLocks noChangeAspect="1"/>
          </p:cNvPicPr>
          <p:nvPr/>
        </p:nvPicPr>
        <p:blipFill>
          <a:blip r:embed="rId5"/>
          <a:srcRect/>
          <a:stretch>
            <a:fillRect/>
          </a:stretch>
        </p:blipFill>
        <p:spPr>
          <a:xfrm>
            <a:off x="398578" y="8852487"/>
            <a:ext cx="2744232" cy="1017365"/>
          </a:xfrm>
          <a:prstGeom prst="rect">
            <a:avLst/>
          </a:prstGeom>
        </p:spPr>
      </p:pic>
      <p:sp>
        <p:nvSpPr>
          <p:cNvPr id="10" name="TextBox 17">
            <a:extLst>
              <a:ext uri="{FF2B5EF4-FFF2-40B4-BE49-F238E27FC236}">
                <a16:creationId xmlns:a16="http://schemas.microsoft.com/office/drawing/2014/main" id="{418BE4A1-736C-DA25-F50C-7BA2C0526FA5}"/>
              </a:ext>
            </a:extLst>
          </p:cNvPr>
          <p:cNvSpPr txBox="1"/>
          <p:nvPr/>
        </p:nvSpPr>
        <p:spPr>
          <a:xfrm>
            <a:off x="4025009" y="2730129"/>
            <a:ext cx="10287000" cy="763029"/>
          </a:xfrm>
          <a:prstGeom prst="rect">
            <a:avLst/>
          </a:prstGeom>
        </p:spPr>
        <p:txBody>
          <a:bodyPr wrap="square" lIns="0" tIns="0" rIns="0" bIns="0" rtlCol="0" anchor="t">
            <a:spAutoFit/>
          </a:bodyPr>
          <a:lstStyle/>
          <a:p>
            <a:pPr marL="0" marR="0" lvl="0" indent="0" algn="ctr" defTabSz="914400" rtl="0" eaLnBrk="1" fontAlgn="auto" latinLnBrk="0" hangingPunct="1">
              <a:lnSpc>
                <a:spcPts val="5599"/>
              </a:lnSpc>
              <a:spcBef>
                <a:spcPct val="0"/>
              </a:spcBef>
              <a:spcAft>
                <a:spcPts val="0"/>
              </a:spcAft>
              <a:buClrTx/>
              <a:buSzTx/>
              <a:buFontTx/>
              <a:buNone/>
              <a:tabLst/>
              <a:defRPr/>
            </a:pPr>
            <a:r>
              <a:rPr kumimoji="0" lang="en-US" sz="7000" b="1" i="0" u="none" strike="noStrike" kern="1200" cap="none" spc="0" normalizeH="0" baseline="0" noProof="0">
                <a:ln>
                  <a:noFill/>
                </a:ln>
                <a:solidFill>
                  <a:srgbClr val="002554"/>
                </a:solidFill>
                <a:effectLst/>
                <a:uLnTx/>
                <a:uFillTx/>
                <a:latin typeface="Planer" panose="020B0604020202020204" charset="0"/>
                <a:ea typeface="+mn-ea"/>
                <a:cs typeface="+mn-cs"/>
              </a:rPr>
              <a:t>Summary</a:t>
            </a:r>
          </a:p>
        </p:txBody>
      </p:sp>
      <p:sp>
        <p:nvSpPr>
          <p:cNvPr id="11" name="Rectangle 10">
            <a:extLst>
              <a:ext uri="{FF2B5EF4-FFF2-40B4-BE49-F238E27FC236}">
                <a16:creationId xmlns:a16="http://schemas.microsoft.com/office/drawing/2014/main" id="{7EAB7CC1-A81D-1DD6-58B4-DD02302EAAE6}"/>
              </a:ext>
            </a:extLst>
          </p:cNvPr>
          <p:cNvSpPr/>
          <p:nvPr/>
        </p:nvSpPr>
        <p:spPr>
          <a:xfrm>
            <a:off x="3602870" y="3314700"/>
            <a:ext cx="11082260" cy="5044907"/>
          </a:xfrm>
          <a:prstGeom prst="rect">
            <a:avLst/>
          </a:prstGeom>
        </p:spPr>
        <p:txBody>
          <a:bodyPr wrap="square" lIns="91440" tIns="45720" rIns="91440" bIns="45720" anchor="t">
            <a:spAutoFit/>
          </a:bodyPr>
          <a:lstStyle/>
          <a:p>
            <a:pPr algn="ctr">
              <a:lnSpc>
                <a:spcPts val="5599"/>
              </a:lnSpc>
              <a:spcBef>
                <a:spcPct val="0"/>
              </a:spcBef>
            </a:pPr>
            <a:r>
              <a:rPr lang="en-US" sz="3600" b="1">
                <a:solidFill>
                  <a:srgbClr val="9DB970"/>
                </a:solidFill>
                <a:latin typeface="Planer" panose="020B0604020202020204" charset="0"/>
              </a:rPr>
              <a:t>1. You have described</a:t>
            </a:r>
            <a:r>
              <a:rPr lang="en-US" sz="3600">
                <a:solidFill>
                  <a:srgbClr val="9DB970"/>
                </a:solidFill>
                <a:latin typeface="Planer" panose="020B0604020202020204" charset="0"/>
              </a:rPr>
              <a:t> what skills and qualities are, and identified these in yourselves and others</a:t>
            </a:r>
          </a:p>
          <a:p>
            <a:pPr algn="ctr">
              <a:lnSpc>
                <a:spcPts val="5599"/>
              </a:lnSpc>
              <a:spcBef>
                <a:spcPct val="0"/>
              </a:spcBef>
            </a:pPr>
            <a:r>
              <a:rPr lang="en-US" sz="3600" b="1">
                <a:solidFill>
                  <a:srgbClr val="002554"/>
                </a:solidFill>
                <a:latin typeface="Planer" panose="020B0604020202020204" charset="0"/>
              </a:rPr>
              <a:t>3. You have understood</a:t>
            </a:r>
            <a:r>
              <a:rPr lang="en-US" sz="3600">
                <a:solidFill>
                  <a:srgbClr val="002554"/>
                </a:solidFill>
                <a:latin typeface="Planer" panose="020B0604020202020204" charset="0"/>
              </a:rPr>
              <a:t> how skills and qualities are linked to HE and the world of work</a:t>
            </a:r>
          </a:p>
          <a:p>
            <a:pPr algn="ctr">
              <a:lnSpc>
                <a:spcPts val="5599"/>
              </a:lnSpc>
              <a:spcBef>
                <a:spcPct val="0"/>
              </a:spcBef>
            </a:pPr>
            <a:r>
              <a:rPr lang="en-US" sz="3600" b="1">
                <a:solidFill>
                  <a:srgbClr val="9DB970"/>
                </a:solidFill>
                <a:latin typeface="Planer" panose="020B0604020202020204" charset="0"/>
              </a:rPr>
              <a:t>2. You have</a:t>
            </a:r>
            <a:r>
              <a:rPr lang="en-US" sz="3600">
                <a:solidFill>
                  <a:srgbClr val="9DB970"/>
                </a:solidFill>
                <a:latin typeface="Planer" panose="020B0604020202020204" charset="0"/>
              </a:rPr>
              <a:t> learnt what is important when representing yourself and making an application</a:t>
            </a:r>
          </a:p>
          <a:p>
            <a:pPr algn="ctr">
              <a:lnSpc>
                <a:spcPts val="5599"/>
              </a:lnSpc>
              <a:spcBef>
                <a:spcPct val="0"/>
              </a:spcBef>
            </a:pPr>
            <a:endParaRPr lang="en-US" sz="3600">
              <a:solidFill>
                <a:srgbClr val="002554"/>
              </a:solidFill>
              <a:latin typeface="Planer" panose="020B0604020202020204" charset="0"/>
            </a:endParaRPr>
          </a:p>
        </p:txBody>
      </p:sp>
    </p:spTree>
    <p:extLst>
      <p:ext uri="{BB962C8B-B14F-4D97-AF65-F5344CB8AC3E}">
        <p14:creationId xmlns:p14="http://schemas.microsoft.com/office/powerpoint/2010/main" val="4232344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992890" y="-4008110"/>
            <a:ext cx="10287000" cy="18303221"/>
            <a:chOff x="0" y="0"/>
            <a:chExt cx="2709333" cy="4820601"/>
          </a:xfrm>
        </p:grpSpPr>
        <p:sp>
          <p:nvSpPr>
            <p:cNvPr id="3" name="Freeform 3"/>
            <p:cNvSpPr/>
            <p:nvPr/>
          </p:nvSpPr>
          <p:spPr>
            <a:xfrm>
              <a:off x="0" y="0"/>
              <a:ext cx="2709333" cy="4820601"/>
            </a:xfrm>
            <a:custGeom>
              <a:avLst/>
              <a:gdLst/>
              <a:ahLst/>
              <a:cxnLst/>
              <a:rect l="l" t="t" r="r" b="b"/>
              <a:pathLst>
                <a:path w="2709333" h="4820601">
                  <a:moveTo>
                    <a:pt x="0" y="0"/>
                  </a:moveTo>
                  <a:lnTo>
                    <a:pt x="2709333" y="0"/>
                  </a:lnTo>
                  <a:lnTo>
                    <a:pt x="2709333" y="4820601"/>
                  </a:lnTo>
                  <a:lnTo>
                    <a:pt x="0" y="4820601"/>
                  </a:lnTo>
                  <a:close/>
                </a:path>
              </a:pathLst>
            </a:custGeom>
            <a:solidFill>
              <a:srgbClr val="85A84C">
                <a:alpha val="80000"/>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5" name="Group 5"/>
          <p:cNvGrpSpPr/>
          <p:nvPr/>
        </p:nvGrpSpPr>
        <p:grpSpPr>
          <a:xfrm>
            <a:off x="4877765" y="2151201"/>
            <a:ext cx="8532470" cy="2054870"/>
            <a:chOff x="0" y="0"/>
            <a:chExt cx="2742189" cy="660400"/>
          </a:xfrm>
        </p:grpSpPr>
        <p:sp>
          <p:nvSpPr>
            <p:cNvPr id="6" name="Freeform 6"/>
            <p:cNvSpPr/>
            <p:nvPr/>
          </p:nvSpPr>
          <p:spPr>
            <a:xfrm>
              <a:off x="0" y="0"/>
              <a:ext cx="2742189" cy="660400"/>
            </a:xfrm>
            <a:custGeom>
              <a:avLst/>
              <a:gdLst/>
              <a:ahLst/>
              <a:cxnLst/>
              <a:rect l="l" t="t" r="r" b="b"/>
              <a:pathLst>
                <a:path w="2742189" h="660400">
                  <a:moveTo>
                    <a:pt x="2617729" y="660400"/>
                  </a:moveTo>
                  <a:lnTo>
                    <a:pt x="124460" y="660400"/>
                  </a:lnTo>
                  <a:cubicBezTo>
                    <a:pt x="55880" y="660400"/>
                    <a:pt x="0" y="604520"/>
                    <a:pt x="0" y="535940"/>
                  </a:cubicBezTo>
                  <a:lnTo>
                    <a:pt x="0" y="124460"/>
                  </a:lnTo>
                  <a:cubicBezTo>
                    <a:pt x="0" y="55880"/>
                    <a:pt x="55880" y="0"/>
                    <a:pt x="124460" y="0"/>
                  </a:cubicBezTo>
                  <a:lnTo>
                    <a:pt x="2617729" y="0"/>
                  </a:lnTo>
                  <a:cubicBezTo>
                    <a:pt x="2686309" y="0"/>
                    <a:pt x="2742189" y="55880"/>
                    <a:pt x="2742189" y="124460"/>
                  </a:cubicBezTo>
                  <a:lnTo>
                    <a:pt x="2742189" y="535940"/>
                  </a:lnTo>
                  <a:cubicBezTo>
                    <a:pt x="2742189" y="604520"/>
                    <a:pt x="2686309" y="660400"/>
                    <a:pt x="2617729" y="660400"/>
                  </a:cubicBezTo>
                  <a:close/>
                </a:path>
              </a:pathLst>
            </a:custGeom>
            <a:solidFill>
              <a:srgbClr val="FFFFFF"/>
            </a:solidFill>
          </p:spPr>
          <p:txBody>
            <a:bodyPr/>
            <a:lstStyle/>
            <a:p>
              <a:endParaRPr lang="en-US"/>
            </a:p>
          </p:txBody>
        </p:sp>
      </p:grpSp>
      <p:grpSp>
        <p:nvGrpSpPr>
          <p:cNvPr id="7" name="Group 7"/>
          <p:cNvGrpSpPr/>
          <p:nvPr/>
        </p:nvGrpSpPr>
        <p:grpSpPr>
          <a:xfrm>
            <a:off x="4877765" y="4571831"/>
            <a:ext cx="8532470" cy="2054870"/>
            <a:chOff x="0" y="0"/>
            <a:chExt cx="2742189" cy="660400"/>
          </a:xfrm>
        </p:grpSpPr>
        <p:sp>
          <p:nvSpPr>
            <p:cNvPr id="8" name="Freeform 8"/>
            <p:cNvSpPr/>
            <p:nvPr/>
          </p:nvSpPr>
          <p:spPr>
            <a:xfrm>
              <a:off x="0" y="0"/>
              <a:ext cx="2742189" cy="660400"/>
            </a:xfrm>
            <a:custGeom>
              <a:avLst/>
              <a:gdLst/>
              <a:ahLst/>
              <a:cxnLst/>
              <a:rect l="l" t="t" r="r" b="b"/>
              <a:pathLst>
                <a:path w="2742189" h="660400">
                  <a:moveTo>
                    <a:pt x="2617729" y="660400"/>
                  </a:moveTo>
                  <a:lnTo>
                    <a:pt x="124460" y="660400"/>
                  </a:lnTo>
                  <a:cubicBezTo>
                    <a:pt x="55880" y="660400"/>
                    <a:pt x="0" y="604520"/>
                    <a:pt x="0" y="535940"/>
                  </a:cubicBezTo>
                  <a:lnTo>
                    <a:pt x="0" y="124460"/>
                  </a:lnTo>
                  <a:cubicBezTo>
                    <a:pt x="0" y="55880"/>
                    <a:pt x="55880" y="0"/>
                    <a:pt x="124460" y="0"/>
                  </a:cubicBezTo>
                  <a:lnTo>
                    <a:pt x="2617729" y="0"/>
                  </a:lnTo>
                  <a:cubicBezTo>
                    <a:pt x="2686309" y="0"/>
                    <a:pt x="2742189" y="55880"/>
                    <a:pt x="2742189" y="124460"/>
                  </a:cubicBezTo>
                  <a:lnTo>
                    <a:pt x="2742189" y="535940"/>
                  </a:lnTo>
                  <a:cubicBezTo>
                    <a:pt x="2742189" y="604520"/>
                    <a:pt x="2686309" y="660400"/>
                    <a:pt x="2617729" y="660400"/>
                  </a:cubicBezTo>
                  <a:close/>
                </a:path>
              </a:pathLst>
            </a:custGeom>
            <a:solidFill>
              <a:srgbClr val="FFFFFF"/>
            </a:solidFill>
          </p:spPr>
          <p:txBody>
            <a:bodyPr/>
            <a:lstStyle/>
            <a:p>
              <a:endParaRPr lang="en-US"/>
            </a:p>
          </p:txBody>
        </p:sp>
      </p:grpSp>
      <p:grpSp>
        <p:nvGrpSpPr>
          <p:cNvPr id="9" name="Group 9"/>
          <p:cNvGrpSpPr/>
          <p:nvPr/>
        </p:nvGrpSpPr>
        <p:grpSpPr>
          <a:xfrm>
            <a:off x="4877765" y="6992462"/>
            <a:ext cx="8532470" cy="2054870"/>
            <a:chOff x="0" y="0"/>
            <a:chExt cx="2742189" cy="660400"/>
          </a:xfrm>
        </p:grpSpPr>
        <p:sp>
          <p:nvSpPr>
            <p:cNvPr id="10" name="Freeform 10"/>
            <p:cNvSpPr/>
            <p:nvPr/>
          </p:nvSpPr>
          <p:spPr>
            <a:xfrm>
              <a:off x="0" y="0"/>
              <a:ext cx="2742189" cy="660400"/>
            </a:xfrm>
            <a:custGeom>
              <a:avLst/>
              <a:gdLst/>
              <a:ahLst/>
              <a:cxnLst/>
              <a:rect l="l" t="t" r="r" b="b"/>
              <a:pathLst>
                <a:path w="2742189" h="660400">
                  <a:moveTo>
                    <a:pt x="2617729" y="660400"/>
                  </a:moveTo>
                  <a:lnTo>
                    <a:pt x="124460" y="660400"/>
                  </a:lnTo>
                  <a:cubicBezTo>
                    <a:pt x="55880" y="660400"/>
                    <a:pt x="0" y="604520"/>
                    <a:pt x="0" y="535940"/>
                  </a:cubicBezTo>
                  <a:lnTo>
                    <a:pt x="0" y="124460"/>
                  </a:lnTo>
                  <a:cubicBezTo>
                    <a:pt x="0" y="55880"/>
                    <a:pt x="55880" y="0"/>
                    <a:pt x="124460" y="0"/>
                  </a:cubicBezTo>
                  <a:lnTo>
                    <a:pt x="2617729" y="0"/>
                  </a:lnTo>
                  <a:cubicBezTo>
                    <a:pt x="2686309" y="0"/>
                    <a:pt x="2742189" y="55880"/>
                    <a:pt x="2742189" y="124460"/>
                  </a:cubicBezTo>
                  <a:lnTo>
                    <a:pt x="2742189" y="535940"/>
                  </a:lnTo>
                  <a:cubicBezTo>
                    <a:pt x="2742189" y="604520"/>
                    <a:pt x="2686309" y="660400"/>
                    <a:pt x="2617729" y="660400"/>
                  </a:cubicBezTo>
                  <a:close/>
                </a:path>
              </a:pathLst>
            </a:custGeom>
            <a:solidFill>
              <a:srgbClr val="FFFFFF"/>
            </a:solidFill>
          </p:spPr>
          <p:txBody>
            <a:bodyPr/>
            <a:lstStyle/>
            <a:p>
              <a:endParaRPr lang="en-US"/>
            </a:p>
          </p:txBody>
        </p:sp>
      </p:grpSp>
      <p:sp>
        <p:nvSpPr>
          <p:cNvPr id="11" name="TextBox 11"/>
          <p:cNvSpPr txBox="1"/>
          <p:nvPr/>
        </p:nvSpPr>
        <p:spPr>
          <a:xfrm>
            <a:off x="3142810" y="663061"/>
            <a:ext cx="12002380" cy="1070991"/>
          </a:xfrm>
          <a:prstGeom prst="rect">
            <a:avLst/>
          </a:prstGeom>
        </p:spPr>
        <p:txBody>
          <a:bodyPr lIns="0" tIns="0" rIns="0" bIns="0" rtlCol="0" anchor="t">
            <a:spAutoFit/>
          </a:bodyPr>
          <a:lstStyle/>
          <a:p>
            <a:pPr algn="ctr">
              <a:lnSpc>
                <a:spcPts val="8040"/>
              </a:lnSpc>
            </a:pPr>
            <a:r>
              <a:rPr lang="en-US" sz="8600" dirty="0">
                <a:solidFill>
                  <a:srgbClr val="FFFFFF"/>
                </a:solidFill>
                <a:latin typeface="Planer Bold"/>
              </a:rPr>
              <a:t>SESSION AIMS</a:t>
            </a:r>
          </a:p>
        </p:txBody>
      </p:sp>
      <p:pic>
        <p:nvPicPr>
          <p:cNvPr id="12" name="Picture 12"/>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526251" y="3850110"/>
            <a:ext cx="3556199" cy="3542864"/>
          </a:xfrm>
          <a:prstGeom prst="rect">
            <a:avLst/>
          </a:prstGeom>
        </p:spPr>
      </p:pic>
      <p:pic>
        <p:nvPicPr>
          <p:cNvPr id="13" name="Picture 13"/>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6335018" y="3850110"/>
            <a:ext cx="3556199" cy="3542864"/>
          </a:xfrm>
          <a:prstGeom prst="rect">
            <a:avLst/>
          </a:prstGeom>
        </p:spPr>
      </p:pic>
      <p:pic>
        <p:nvPicPr>
          <p:cNvPr id="14" name="Picture 14"/>
          <p:cNvPicPr>
            <a:picLocks noChangeAspect="1"/>
          </p:cNvPicPr>
          <p:nvPr/>
        </p:nvPicPr>
        <p:blipFill>
          <a:blip r:embed="rId5"/>
          <a:srcRect/>
          <a:stretch>
            <a:fillRect/>
          </a:stretch>
        </p:blipFill>
        <p:spPr>
          <a:xfrm>
            <a:off x="398578" y="8852487"/>
            <a:ext cx="2744232" cy="1017365"/>
          </a:xfrm>
          <a:prstGeom prst="rect">
            <a:avLst/>
          </a:prstGeom>
        </p:spPr>
      </p:pic>
      <p:sp>
        <p:nvSpPr>
          <p:cNvPr id="15" name="TextBox 17">
            <a:extLst>
              <a:ext uri="{FF2B5EF4-FFF2-40B4-BE49-F238E27FC236}">
                <a16:creationId xmlns:a16="http://schemas.microsoft.com/office/drawing/2014/main" id="{DC6AE2DE-5F0C-3DAF-AB44-C5F38635E0A4}"/>
              </a:ext>
            </a:extLst>
          </p:cNvPr>
          <p:cNvSpPr txBox="1"/>
          <p:nvPr/>
        </p:nvSpPr>
        <p:spPr>
          <a:xfrm>
            <a:off x="4858715" y="2101418"/>
            <a:ext cx="8515905" cy="2154436"/>
          </a:xfrm>
          <a:prstGeom prst="rect">
            <a:avLst/>
          </a:prstGeom>
        </p:spPr>
        <p:txBody>
          <a:bodyPr wrap="square" lIns="0" tIns="0" rIns="0" bIns="0" rtlCol="0" anchor="t">
            <a:spAutoFit/>
          </a:bodyPr>
          <a:lstStyle/>
          <a:p>
            <a:pPr algn="ctr">
              <a:lnSpc>
                <a:spcPts val="5599"/>
              </a:lnSpc>
              <a:spcBef>
                <a:spcPct val="0"/>
              </a:spcBef>
            </a:pPr>
            <a:r>
              <a:rPr lang="en-US" sz="4800" b="1">
                <a:solidFill>
                  <a:srgbClr val="1B303A"/>
                </a:solidFill>
                <a:latin typeface="Planer 2"/>
              </a:rPr>
              <a:t>Describe</a:t>
            </a:r>
            <a:r>
              <a:rPr lang="en-US" sz="4800">
                <a:solidFill>
                  <a:srgbClr val="1B303A"/>
                </a:solidFill>
                <a:latin typeface="Planer 2"/>
              </a:rPr>
              <a:t> – what skills and qualities are, and identify these in ourselves</a:t>
            </a:r>
          </a:p>
        </p:txBody>
      </p:sp>
      <p:sp>
        <p:nvSpPr>
          <p:cNvPr id="16" name="TextBox 15">
            <a:extLst>
              <a:ext uri="{FF2B5EF4-FFF2-40B4-BE49-F238E27FC236}">
                <a16:creationId xmlns:a16="http://schemas.microsoft.com/office/drawing/2014/main" id="{594533E5-E888-1EE2-7AC1-75A6F52E15BD}"/>
              </a:ext>
            </a:extLst>
          </p:cNvPr>
          <p:cNvSpPr txBox="1"/>
          <p:nvPr/>
        </p:nvSpPr>
        <p:spPr>
          <a:xfrm>
            <a:off x="5004576" y="4546940"/>
            <a:ext cx="8532471" cy="2154436"/>
          </a:xfrm>
          <a:prstGeom prst="rect">
            <a:avLst/>
          </a:prstGeom>
        </p:spPr>
        <p:txBody>
          <a:bodyPr wrap="square" lIns="0" tIns="0" rIns="0" bIns="0" rtlCol="0" anchor="t">
            <a:spAutoFit/>
          </a:bodyPr>
          <a:lstStyle/>
          <a:p>
            <a:pPr algn="ctr">
              <a:lnSpc>
                <a:spcPts val="5599"/>
              </a:lnSpc>
              <a:spcBef>
                <a:spcPct val="0"/>
              </a:spcBef>
            </a:pPr>
            <a:r>
              <a:rPr lang="en-US" sz="4800" b="1" dirty="0">
                <a:solidFill>
                  <a:srgbClr val="1B303A"/>
                </a:solidFill>
                <a:latin typeface="Planer 2"/>
              </a:rPr>
              <a:t>Understand </a:t>
            </a:r>
            <a:r>
              <a:rPr lang="en-US" sz="4800" dirty="0">
                <a:solidFill>
                  <a:srgbClr val="1B303A"/>
                </a:solidFill>
                <a:latin typeface="Planer 2"/>
              </a:rPr>
              <a:t>– how skills and qualities are linked to HE and the world of work</a:t>
            </a:r>
          </a:p>
        </p:txBody>
      </p:sp>
      <p:sp>
        <p:nvSpPr>
          <p:cNvPr id="17" name="TextBox 16">
            <a:extLst>
              <a:ext uri="{FF2B5EF4-FFF2-40B4-BE49-F238E27FC236}">
                <a16:creationId xmlns:a16="http://schemas.microsoft.com/office/drawing/2014/main" id="{394BDF24-C5CF-B1B9-4390-C8CE75E6B77D}"/>
              </a:ext>
            </a:extLst>
          </p:cNvPr>
          <p:cNvSpPr txBox="1"/>
          <p:nvPr/>
        </p:nvSpPr>
        <p:spPr>
          <a:xfrm>
            <a:off x="4882380" y="6917787"/>
            <a:ext cx="8532471" cy="2097497"/>
          </a:xfrm>
          <a:prstGeom prst="rect">
            <a:avLst/>
          </a:prstGeom>
        </p:spPr>
        <p:txBody>
          <a:bodyPr wrap="square" lIns="0" tIns="0" rIns="0" bIns="0" rtlCol="0" anchor="t">
            <a:spAutoFit/>
          </a:bodyPr>
          <a:lstStyle/>
          <a:p>
            <a:pPr algn="ctr">
              <a:lnSpc>
                <a:spcPts val="5599"/>
              </a:lnSpc>
              <a:spcBef>
                <a:spcPct val="0"/>
              </a:spcBef>
            </a:pPr>
            <a:r>
              <a:rPr lang="en-US" sz="4200" b="1" dirty="0">
                <a:solidFill>
                  <a:srgbClr val="1B303A"/>
                </a:solidFill>
                <a:latin typeface="Planer 2"/>
              </a:rPr>
              <a:t>Demonstrate </a:t>
            </a:r>
            <a:r>
              <a:rPr lang="en-US" sz="4200" dirty="0">
                <a:solidFill>
                  <a:srgbClr val="1B303A"/>
                </a:solidFill>
                <a:latin typeface="Planer 2"/>
              </a:rPr>
              <a:t>– an understanding what is important when making an application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xEl>
                                              <p:pRg st="0" end="0"/>
                                            </p:txEl>
                                          </p:spTgt>
                                        </p:tgtEl>
                                        <p:attrNameLst>
                                          <p:attrName>style.visibility</p:attrName>
                                        </p:attrNameLst>
                                      </p:cBhvr>
                                      <p:to>
                                        <p:strVal val="visible"/>
                                      </p:to>
                                    </p:set>
                                    <p:animEffect transition="in" filter="fade">
                                      <p:cBhvr>
                                        <p:cTn id="12" dur="500"/>
                                        <p:tgtEl>
                                          <p:spTgt spid="1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xEl>
                                              <p:pRg st="0" end="0"/>
                                            </p:txEl>
                                          </p:spTgt>
                                        </p:tgtEl>
                                        <p:attrNameLst>
                                          <p:attrName>style.visibility</p:attrName>
                                        </p:attrNameLst>
                                      </p:cBhvr>
                                      <p:to>
                                        <p:strVal val="visible"/>
                                      </p:to>
                                    </p:set>
                                    <p:animEffect transition="in" filter="fade">
                                      <p:cBhvr>
                                        <p:cTn id="17"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992890" y="-4008110"/>
            <a:ext cx="10287000" cy="18303221"/>
            <a:chOff x="0" y="0"/>
            <a:chExt cx="2709333" cy="4820601"/>
          </a:xfrm>
        </p:grpSpPr>
        <p:sp>
          <p:nvSpPr>
            <p:cNvPr id="3" name="Freeform 3"/>
            <p:cNvSpPr/>
            <p:nvPr/>
          </p:nvSpPr>
          <p:spPr>
            <a:xfrm>
              <a:off x="0" y="0"/>
              <a:ext cx="2709333" cy="4820601"/>
            </a:xfrm>
            <a:custGeom>
              <a:avLst/>
              <a:gdLst/>
              <a:ahLst/>
              <a:cxnLst/>
              <a:rect l="l" t="t" r="r" b="b"/>
              <a:pathLst>
                <a:path w="2709333" h="4820601">
                  <a:moveTo>
                    <a:pt x="0" y="0"/>
                  </a:moveTo>
                  <a:lnTo>
                    <a:pt x="2709333" y="0"/>
                  </a:lnTo>
                  <a:lnTo>
                    <a:pt x="2709333" y="4820601"/>
                  </a:lnTo>
                  <a:lnTo>
                    <a:pt x="0" y="4820601"/>
                  </a:lnTo>
                  <a:close/>
                </a:path>
              </a:pathLst>
            </a:custGeom>
            <a:solidFill>
              <a:srgbClr val="85A84C">
                <a:alpha val="80000"/>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pPr>
              <a:endParaRPr/>
            </a:p>
            <a:p>
              <a:pPr algn="ctr">
                <a:lnSpc>
                  <a:spcPts val="2688"/>
                </a:lnSpc>
              </a:pPr>
              <a:endParaRPr/>
            </a:p>
            <a:p>
              <a:pPr algn="ctr">
                <a:lnSpc>
                  <a:spcPts val="2688"/>
                </a:lnSpc>
                <a:spcBef>
                  <a:spcPct val="0"/>
                </a:spcBef>
              </a:pPr>
              <a:endParaRPr/>
            </a:p>
          </p:txBody>
        </p:sp>
      </p:grpSp>
      <p:grpSp>
        <p:nvGrpSpPr>
          <p:cNvPr id="5" name="Group 5"/>
          <p:cNvGrpSpPr/>
          <p:nvPr/>
        </p:nvGrpSpPr>
        <p:grpSpPr>
          <a:xfrm>
            <a:off x="3042154" y="1366517"/>
            <a:ext cx="12031165" cy="7653616"/>
            <a:chOff x="0" y="0"/>
            <a:chExt cx="2742189" cy="1317488"/>
          </a:xfrm>
        </p:grpSpPr>
        <p:sp>
          <p:nvSpPr>
            <p:cNvPr id="6" name="Freeform 6"/>
            <p:cNvSpPr/>
            <p:nvPr/>
          </p:nvSpPr>
          <p:spPr>
            <a:xfrm>
              <a:off x="0" y="0"/>
              <a:ext cx="2742189" cy="1317488"/>
            </a:xfrm>
            <a:custGeom>
              <a:avLst/>
              <a:gdLst/>
              <a:ahLst/>
              <a:cxnLst/>
              <a:rect l="l" t="t" r="r" b="b"/>
              <a:pathLst>
                <a:path w="2742189" h="1317488">
                  <a:moveTo>
                    <a:pt x="2617729" y="1317488"/>
                  </a:moveTo>
                  <a:lnTo>
                    <a:pt x="124460" y="1317488"/>
                  </a:lnTo>
                  <a:cubicBezTo>
                    <a:pt x="55880" y="1317488"/>
                    <a:pt x="0" y="1261608"/>
                    <a:pt x="0" y="1193028"/>
                  </a:cubicBezTo>
                  <a:lnTo>
                    <a:pt x="0" y="124460"/>
                  </a:lnTo>
                  <a:cubicBezTo>
                    <a:pt x="0" y="55880"/>
                    <a:pt x="55880" y="0"/>
                    <a:pt x="124460" y="0"/>
                  </a:cubicBezTo>
                  <a:lnTo>
                    <a:pt x="2617729" y="0"/>
                  </a:lnTo>
                  <a:cubicBezTo>
                    <a:pt x="2686309" y="0"/>
                    <a:pt x="2742189" y="55880"/>
                    <a:pt x="2742189" y="124460"/>
                  </a:cubicBezTo>
                  <a:lnTo>
                    <a:pt x="2742189" y="1193028"/>
                  </a:lnTo>
                  <a:cubicBezTo>
                    <a:pt x="2742189" y="1261608"/>
                    <a:pt x="2686309" y="1317488"/>
                    <a:pt x="2617729" y="1317488"/>
                  </a:cubicBezTo>
                  <a:close/>
                </a:path>
              </a:pathLst>
            </a:custGeom>
            <a:solidFill>
              <a:srgbClr val="FFFFFF"/>
            </a:solidFill>
          </p:spPr>
          <p:txBody>
            <a:bodyPr/>
            <a:lstStyle/>
            <a:p>
              <a:endParaRPr lang="en-US"/>
            </a:p>
          </p:txBody>
        </p:sp>
      </p:grpSp>
      <p:pic>
        <p:nvPicPr>
          <p:cNvPr id="7" name="Picture 7"/>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526251" y="3850110"/>
            <a:ext cx="3556199" cy="3542864"/>
          </a:xfrm>
          <a:prstGeom prst="rect">
            <a:avLst/>
          </a:prstGeom>
        </p:spPr>
      </p:pic>
      <p:pic>
        <p:nvPicPr>
          <p:cNvPr id="8" name="Picture 8"/>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6335018" y="3850110"/>
            <a:ext cx="3556199" cy="3542864"/>
          </a:xfrm>
          <a:prstGeom prst="rect">
            <a:avLst/>
          </a:prstGeom>
        </p:spPr>
      </p:pic>
      <p:pic>
        <p:nvPicPr>
          <p:cNvPr id="9" name="Picture 9"/>
          <p:cNvPicPr>
            <a:picLocks noChangeAspect="1"/>
          </p:cNvPicPr>
          <p:nvPr/>
        </p:nvPicPr>
        <p:blipFill>
          <a:blip r:embed="rId5"/>
          <a:srcRect/>
          <a:stretch>
            <a:fillRect/>
          </a:stretch>
        </p:blipFill>
        <p:spPr>
          <a:xfrm>
            <a:off x="398578" y="8852487"/>
            <a:ext cx="2744232" cy="1017365"/>
          </a:xfrm>
          <a:prstGeom prst="rect">
            <a:avLst/>
          </a:prstGeom>
        </p:spPr>
      </p:pic>
      <p:sp>
        <p:nvSpPr>
          <p:cNvPr id="10" name="TextBox 17">
            <a:extLst>
              <a:ext uri="{FF2B5EF4-FFF2-40B4-BE49-F238E27FC236}">
                <a16:creationId xmlns:a16="http://schemas.microsoft.com/office/drawing/2014/main" id="{418BE4A1-736C-DA25-F50C-7BA2C0526FA5}"/>
              </a:ext>
            </a:extLst>
          </p:cNvPr>
          <p:cNvSpPr txBox="1"/>
          <p:nvPr/>
        </p:nvSpPr>
        <p:spPr>
          <a:xfrm>
            <a:off x="3919268" y="1885844"/>
            <a:ext cx="10287000" cy="1551259"/>
          </a:xfrm>
          <a:prstGeom prst="rect">
            <a:avLst/>
          </a:prstGeom>
        </p:spPr>
        <p:txBody>
          <a:bodyPr wrap="square" lIns="0" tIns="0" rIns="0" bIns="0" rtlCol="0" anchor="t">
            <a:spAutoFit/>
          </a:bodyPr>
          <a:lstStyle/>
          <a:p>
            <a:pPr algn="ctr">
              <a:lnSpc>
                <a:spcPts val="5599"/>
              </a:lnSpc>
              <a:spcBef>
                <a:spcPct val="0"/>
              </a:spcBef>
            </a:pPr>
            <a:r>
              <a:rPr lang="en-US" sz="8800">
                <a:solidFill>
                  <a:srgbClr val="002554"/>
                </a:solidFill>
                <a:latin typeface="Planer"/>
              </a:rPr>
              <a:t>What were your choices based on?</a:t>
            </a:r>
            <a:endParaRPr lang="en-US"/>
          </a:p>
        </p:txBody>
      </p:sp>
      <p:sp>
        <p:nvSpPr>
          <p:cNvPr id="11" name="Rectangle 10">
            <a:extLst>
              <a:ext uri="{FF2B5EF4-FFF2-40B4-BE49-F238E27FC236}">
                <a16:creationId xmlns:a16="http://schemas.microsoft.com/office/drawing/2014/main" id="{7EAB7CC1-A81D-1DD6-58B4-DD02302EAAE6}"/>
              </a:ext>
            </a:extLst>
          </p:cNvPr>
          <p:cNvSpPr/>
          <p:nvPr/>
        </p:nvSpPr>
        <p:spPr>
          <a:xfrm>
            <a:off x="3198148" y="3224592"/>
            <a:ext cx="11880203" cy="5632311"/>
          </a:xfrm>
          <a:prstGeom prst="rect">
            <a:avLst/>
          </a:prstGeom>
        </p:spPr>
        <p:txBody>
          <a:bodyPr wrap="square" lIns="91440" tIns="45720" rIns="91440" bIns="45720" anchor="t">
            <a:spAutoFit/>
          </a:bodyPr>
          <a:lstStyle/>
          <a:p>
            <a:pPr algn="ctr"/>
            <a:r>
              <a:rPr lang="en-GB" sz="4000">
                <a:solidFill>
                  <a:srgbClr val="9DB970"/>
                </a:solidFill>
                <a:latin typeface="Planer 2"/>
                <a:cs typeface="Planer 2"/>
              </a:rPr>
              <a:t>Whether you chose Apple or Samsung, PlayStation or Xbox, these decisions were partly based on how these brands/products sell themselves. For example: did you choose Apple because of the iMessage feature, that you can't get with Samsung?</a:t>
            </a:r>
            <a:endParaRPr lang="en-US"/>
          </a:p>
          <a:p>
            <a:pPr algn="ctr"/>
            <a:endParaRPr lang="en-GB" sz="4000">
              <a:solidFill>
                <a:srgbClr val="9DB970"/>
              </a:solidFill>
              <a:latin typeface="Planer 2"/>
              <a:cs typeface="Planer 2"/>
            </a:endParaRPr>
          </a:p>
          <a:p>
            <a:pPr algn="ctr"/>
            <a:r>
              <a:rPr lang="en-GB" sz="4000">
                <a:solidFill>
                  <a:srgbClr val="9DB970"/>
                </a:solidFill>
                <a:latin typeface="Planer 2"/>
                <a:cs typeface="Planer 2"/>
              </a:rPr>
              <a:t>Today we are going to be looking at how you as individuals can advertise yourselves when applying to higher education or future job opportunities.</a:t>
            </a:r>
            <a:endParaRPr lang="en-GB">
              <a:cs typeface="Calibri"/>
            </a:endParaRPr>
          </a:p>
        </p:txBody>
      </p:sp>
    </p:spTree>
    <p:extLst>
      <p:ext uri="{BB962C8B-B14F-4D97-AF65-F5344CB8AC3E}">
        <p14:creationId xmlns:p14="http://schemas.microsoft.com/office/powerpoint/2010/main" val="488346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977700" y="-3992922"/>
            <a:ext cx="10317379" cy="18303221"/>
            <a:chOff x="0" y="0"/>
            <a:chExt cx="2709333" cy="4820601"/>
          </a:xfrm>
        </p:grpSpPr>
        <p:sp>
          <p:nvSpPr>
            <p:cNvPr id="3" name="Freeform 3"/>
            <p:cNvSpPr/>
            <p:nvPr/>
          </p:nvSpPr>
          <p:spPr>
            <a:xfrm>
              <a:off x="0" y="0"/>
              <a:ext cx="2709333" cy="4820601"/>
            </a:xfrm>
            <a:custGeom>
              <a:avLst/>
              <a:gdLst/>
              <a:ahLst/>
              <a:cxnLst/>
              <a:rect l="l" t="t" r="r" b="b"/>
              <a:pathLst>
                <a:path w="2709333" h="4820601">
                  <a:moveTo>
                    <a:pt x="0" y="0"/>
                  </a:moveTo>
                  <a:lnTo>
                    <a:pt x="2709333" y="0"/>
                  </a:lnTo>
                  <a:lnTo>
                    <a:pt x="2709333" y="4820601"/>
                  </a:lnTo>
                  <a:lnTo>
                    <a:pt x="0" y="4820601"/>
                  </a:lnTo>
                  <a:close/>
                </a:path>
              </a:pathLst>
            </a:custGeom>
            <a:solidFill>
              <a:srgbClr val="85A84C">
                <a:alpha val="80000"/>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pPr>
              <a:endParaRPr/>
            </a:p>
            <a:p>
              <a:pPr algn="ctr">
                <a:lnSpc>
                  <a:spcPts val="2688"/>
                </a:lnSpc>
              </a:pPr>
              <a:endParaRPr/>
            </a:p>
            <a:p>
              <a:pPr algn="ctr">
                <a:lnSpc>
                  <a:spcPts val="2688"/>
                </a:lnSpc>
                <a:spcBef>
                  <a:spcPct val="0"/>
                </a:spcBef>
              </a:pPr>
              <a:endParaRPr/>
            </a:p>
          </p:txBody>
        </p:sp>
      </p:grpSp>
      <p:grpSp>
        <p:nvGrpSpPr>
          <p:cNvPr id="5" name="Group 5"/>
          <p:cNvGrpSpPr/>
          <p:nvPr/>
        </p:nvGrpSpPr>
        <p:grpSpPr>
          <a:xfrm>
            <a:off x="3602870" y="2481257"/>
            <a:ext cx="11082260" cy="5324485"/>
            <a:chOff x="0" y="0"/>
            <a:chExt cx="2742189" cy="1317488"/>
          </a:xfrm>
        </p:grpSpPr>
        <p:sp>
          <p:nvSpPr>
            <p:cNvPr id="6" name="Freeform 6"/>
            <p:cNvSpPr/>
            <p:nvPr/>
          </p:nvSpPr>
          <p:spPr>
            <a:xfrm>
              <a:off x="0" y="0"/>
              <a:ext cx="2742189" cy="1317488"/>
            </a:xfrm>
            <a:custGeom>
              <a:avLst/>
              <a:gdLst/>
              <a:ahLst/>
              <a:cxnLst/>
              <a:rect l="l" t="t" r="r" b="b"/>
              <a:pathLst>
                <a:path w="2742189" h="1317488">
                  <a:moveTo>
                    <a:pt x="2617729" y="1317488"/>
                  </a:moveTo>
                  <a:lnTo>
                    <a:pt x="124460" y="1317488"/>
                  </a:lnTo>
                  <a:cubicBezTo>
                    <a:pt x="55880" y="1317488"/>
                    <a:pt x="0" y="1261608"/>
                    <a:pt x="0" y="1193028"/>
                  </a:cubicBezTo>
                  <a:lnTo>
                    <a:pt x="0" y="124460"/>
                  </a:lnTo>
                  <a:cubicBezTo>
                    <a:pt x="0" y="55880"/>
                    <a:pt x="55880" y="0"/>
                    <a:pt x="124460" y="0"/>
                  </a:cubicBezTo>
                  <a:lnTo>
                    <a:pt x="2617729" y="0"/>
                  </a:lnTo>
                  <a:cubicBezTo>
                    <a:pt x="2686309" y="0"/>
                    <a:pt x="2742189" y="55880"/>
                    <a:pt x="2742189" y="124460"/>
                  </a:cubicBezTo>
                  <a:lnTo>
                    <a:pt x="2742189" y="1193028"/>
                  </a:lnTo>
                  <a:cubicBezTo>
                    <a:pt x="2742189" y="1261608"/>
                    <a:pt x="2686309" y="1317488"/>
                    <a:pt x="2617729" y="1317488"/>
                  </a:cubicBezTo>
                  <a:close/>
                </a:path>
              </a:pathLst>
            </a:custGeom>
            <a:solidFill>
              <a:srgbClr val="FFFFFF"/>
            </a:solidFill>
          </p:spPr>
          <p:txBody>
            <a:bodyPr/>
            <a:lstStyle/>
            <a:p>
              <a:endParaRPr lang="en-US"/>
            </a:p>
          </p:txBody>
        </p:sp>
      </p:grpSp>
      <p:pic>
        <p:nvPicPr>
          <p:cNvPr id="7" name="Picture 7"/>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526251" y="3850110"/>
            <a:ext cx="3556199" cy="3542864"/>
          </a:xfrm>
          <a:prstGeom prst="rect">
            <a:avLst/>
          </a:prstGeom>
        </p:spPr>
      </p:pic>
      <p:pic>
        <p:nvPicPr>
          <p:cNvPr id="8" name="Picture 8"/>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6335018" y="3850110"/>
            <a:ext cx="3556199" cy="3542864"/>
          </a:xfrm>
          <a:prstGeom prst="rect">
            <a:avLst/>
          </a:prstGeom>
        </p:spPr>
      </p:pic>
      <p:pic>
        <p:nvPicPr>
          <p:cNvPr id="9" name="Picture 9"/>
          <p:cNvPicPr>
            <a:picLocks noChangeAspect="1"/>
          </p:cNvPicPr>
          <p:nvPr/>
        </p:nvPicPr>
        <p:blipFill>
          <a:blip r:embed="rId5"/>
          <a:srcRect/>
          <a:stretch>
            <a:fillRect/>
          </a:stretch>
        </p:blipFill>
        <p:spPr>
          <a:xfrm>
            <a:off x="398578" y="8852487"/>
            <a:ext cx="2744232" cy="1017365"/>
          </a:xfrm>
          <a:prstGeom prst="rect">
            <a:avLst/>
          </a:prstGeom>
        </p:spPr>
      </p:pic>
      <p:sp>
        <p:nvSpPr>
          <p:cNvPr id="10" name="TextBox 17">
            <a:extLst>
              <a:ext uri="{FF2B5EF4-FFF2-40B4-BE49-F238E27FC236}">
                <a16:creationId xmlns:a16="http://schemas.microsoft.com/office/drawing/2014/main" id="{418BE4A1-736C-DA25-F50C-7BA2C0526FA5}"/>
              </a:ext>
            </a:extLst>
          </p:cNvPr>
          <p:cNvSpPr txBox="1"/>
          <p:nvPr/>
        </p:nvSpPr>
        <p:spPr>
          <a:xfrm>
            <a:off x="3992890" y="3750994"/>
            <a:ext cx="10287000" cy="763029"/>
          </a:xfrm>
          <a:prstGeom prst="rect">
            <a:avLst/>
          </a:prstGeom>
        </p:spPr>
        <p:txBody>
          <a:bodyPr wrap="square" lIns="0" tIns="0" rIns="0" bIns="0" rtlCol="0" anchor="t">
            <a:spAutoFit/>
          </a:bodyPr>
          <a:lstStyle/>
          <a:p>
            <a:pPr algn="ctr">
              <a:lnSpc>
                <a:spcPts val="5599"/>
              </a:lnSpc>
              <a:spcBef>
                <a:spcPct val="0"/>
              </a:spcBef>
            </a:pPr>
            <a:r>
              <a:rPr lang="en-US" sz="7000">
                <a:solidFill>
                  <a:srgbClr val="002554"/>
                </a:solidFill>
                <a:latin typeface="Planer"/>
              </a:rPr>
              <a:t>What is a skill?</a:t>
            </a:r>
          </a:p>
        </p:txBody>
      </p:sp>
      <p:sp>
        <p:nvSpPr>
          <p:cNvPr id="11" name="Rectangle 10">
            <a:extLst>
              <a:ext uri="{FF2B5EF4-FFF2-40B4-BE49-F238E27FC236}">
                <a16:creationId xmlns:a16="http://schemas.microsoft.com/office/drawing/2014/main" id="{7EAB7CC1-A81D-1DD6-58B4-DD02302EAAE6}"/>
              </a:ext>
            </a:extLst>
          </p:cNvPr>
          <p:cNvSpPr/>
          <p:nvPr/>
        </p:nvSpPr>
        <p:spPr>
          <a:xfrm>
            <a:off x="3586336" y="4281327"/>
            <a:ext cx="11082260" cy="892552"/>
          </a:xfrm>
          <a:prstGeom prst="rect">
            <a:avLst/>
          </a:prstGeom>
        </p:spPr>
        <p:txBody>
          <a:bodyPr wrap="square" lIns="91440" tIns="45720" rIns="91440" bIns="45720" anchor="t">
            <a:spAutoFit/>
          </a:bodyPr>
          <a:lstStyle/>
          <a:p>
            <a:pPr algn="ctr"/>
            <a:endParaRPr lang="en-US" sz="5200">
              <a:cs typeface="Calibri"/>
            </a:endParaRPr>
          </a:p>
        </p:txBody>
      </p:sp>
      <p:sp>
        <p:nvSpPr>
          <p:cNvPr id="13" name="Rectangle 12">
            <a:extLst>
              <a:ext uri="{FF2B5EF4-FFF2-40B4-BE49-F238E27FC236}">
                <a16:creationId xmlns:a16="http://schemas.microsoft.com/office/drawing/2014/main" id="{B58019B7-55BA-660C-0080-598280907B23}"/>
              </a:ext>
            </a:extLst>
          </p:cNvPr>
          <p:cNvSpPr/>
          <p:nvPr/>
        </p:nvSpPr>
        <p:spPr>
          <a:xfrm>
            <a:off x="4588344" y="4727603"/>
            <a:ext cx="9111312" cy="1938992"/>
          </a:xfrm>
          <a:prstGeom prst="rect">
            <a:avLst/>
          </a:prstGeom>
        </p:spPr>
        <p:txBody>
          <a:bodyPr wrap="square" lIns="91440" tIns="45720" rIns="91440" bIns="45720" anchor="t">
            <a:spAutoFit/>
          </a:bodyPr>
          <a:lstStyle/>
          <a:p>
            <a:pPr algn="ctr"/>
            <a:r>
              <a:rPr lang="en-US" sz="6000">
                <a:solidFill>
                  <a:srgbClr val="9DB970"/>
                </a:solidFill>
                <a:latin typeface="Planer 2" panose="020B0604020202020204" charset="0"/>
                <a:cs typeface="Planer 2" panose="020B0604020202020204" charset="0"/>
              </a:rPr>
              <a:t>The ability to do something well</a:t>
            </a:r>
          </a:p>
        </p:txBody>
      </p:sp>
    </p:spTree>
    <p:extLst>
      <p:ext uri="{BB962C8B-B14F-4D97-AF65-F5344CB8AC3E}">
        <p14:creationId xmlns:p14="http://schemas.microsoft.com/office/powerpoint/2010/main" val="1647160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nodePh="1">
                                  <p:stCondLst>
                                    <p:cond delay="0"/>
                                  </p:stCondLst>
                                  <p:endCondLst>
                                    <p:cond evt="begin" delay="0">
                                      <p:tn val="10"/>
                                    </p:cond>
                                  </p:end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964668" y="-3979888"/>
            <a:ext cx="10343444" cy="18303221"/>
            <a:chOff x="0" y="0"/>
            <a:chExt cx="2709333" cy="4820601"/>
          </a:xfrm>
        </p:grpSpPr>
        <p:sp>
          <p:nvSpPr>
            <p:cNvPr id="3" name="Freeform 3"/>
            <p:cNvSpPr/>
            <p:nvPr/>
          </p:nvSpPr>
          <p:spPr>
            <a:xfrm>
              <a:off x="0" y="0"/>
              <a:ext cx="2709333" cy="4820601"/>
            </a:xfrm>
            <a:custGeom>
              <a:avLst/>
              <a:gdLst/>
              <a:ahLst/>
              <a:cxnLst/>
              <a:rect l="l" t="t" r="r" b="b"/>
              <a:pathLst>
                <a:path w="2709333" h="4820601">
                  <a:moveTo>
                    <a:pt x="0" y="0"/>
                  </a:moveTo>
                  <a:lnTo>
                    <a:pt x="2709333" y="0"/>
                  </a:lnTo>
                  <a:lnTo>
                    <a:pt x="2709333" y="4820601"/>
                  </a:lnTo>
                  <a:lnTo>
                    <a:pt x="0" y="4820601"/>
                  </a:lnTo>
                  <a:close/>
                </a:path>
              </a:pathLst>
            </a:custGeom>
            <a:solidFill>
              <a:srgbClr val="85A84C">
                <a:alpha val="80000"/>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pPr>
              <a:endParaRPr/>
            </a:p>
            <a:p>
              <a:pPr algn="ctr">
                <a:lnSpc>
                  <a:spcPts val="2688"/>
                </a:lnSpc>
              </a:pPr>
              <a:endParaRPr/>
            </a:p>
            <a:p>
              <a:pPr algn="ctr">
                <a:lnSpc>
                  <a:spcPts val="2688"/>
                </a:lnSpc>
                <a:spcBef>
                  <a:spcPct val="0"/>
                </a:spcBef>
              </a:pPr>
              <a:endParaRPr/>
            </a:p>
          </p:txBody>
        </p:sp>
      </p:grpSp>
      <p:grpSp>
        <p:nvGrpSpPr>
          <p:cNvPr id="5" name="Group 5"/>
          <p:cNvGrpSpPr/>
          <p:nvPr/>
        </p:nvGrpSpPr>
        <p:grpSpPr>
          <a:xfrm>
            <a:off x="3602870" y="2481257"/>
            <a:ext cx="11082260" cy="5324485"/>
            <a:chOff x="0" y="0"/>
            <a:chExt cx="2742189" cy="1317488"/>
          </a:xfrm>
        </p:grpSpPr>
        <p:sp>
          <p:nvSpPr>
            <p:cNvPr id="6" name="Freeform 6"/>
            <p:cNvSpPr/>
            <p:nvPr/>
          </p:nvSpPr>
          <p:spPr>
            <a:xfrm>
              <a:off x="0" y="0"/>
              <a:ext cx="2742189" cy="1317488"/>
            </a:xfrm>
            <a:custGeom>
              <a:avLst/>
              <a:gdLst/>
              <a:ahLst/>
              <a:cxnLst/>
              <a:rect l="l" t="t" r="r" b="b"/>
              <a:pathLst>
                <a:path w="2742189" h="1317488">
                  <a:moveTo>
                    <a:pt x="2617729" y="1317488"/>
                  </a:moveTo>
                  <a:lnTo>
                    <a:pt x="124460" y="1317488"/>
                  </a:lnTo>
                  <a:cubicBezTo>
                    <a:pt x="55880" y="1317488"/>
                    <a:pt x="0" y="1261608"/>
                    <a:pt x="0" y="1193028"/>
                  </a:cubicBezTo>
                  <a:lnTo>
                    <a:pt x="0" y="124460"/>
                  </a:lnTo>
                  <a:cubicBezTo>
                    <a:pt x="0" y="55880"/>
                    <a:pt x="55880" y="0"/>
                    <a:pt x="124460" y="0"/>
                  </a:cubicBezTo>
                  <a:lnTo>
                    <a:pt x="2617729" y="0"/>
                  </a:lnTo>
                  <a:cubicBezTo>
                    <a:pt x="2686309" y="0"/>
                    <a:pt x="2742189" y="55880"/>
                    <a:pt x="2742189" y="124460"/>
                  </a:cubicBezTo>
                  <a:lnTo>
                    <a:pt x="2742189" y="1193028"/>
                  </a:lnTo>
                  <a:cubicBezTo>
                    <a:pt x="2742189" y="1261608"/>
                    <a:pt x="2686309" y="1317488"/>
                    <a:pt x="2617729" y="1317488"/>
                  </a:cubicBezTo>
                  <a:close/>
                </a:path>
              </a:pathLst>
            </a:custGeom>
            <a:solidFill>
              <a:srgbClr val="FFFFFF"/>
            </a:solidFill>
          </p:spPr>
          <p:txBody>
            <a:bodyPr/>
            <a:lstStyle/>
            <a:p>
              <a:endParaRPr lang="en-US"/>
            </a:p>
          </p:txBody>
        </p:sp>
      </p:grpSp>
      <p:pic>
        <p:nvPicPr>
          <p:cNvPr id="7" name="Picture 7"/>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526251" y="3850110"/>
            <a:ext cx="3556199" cy="3542864"/>
          </a:xfrm>
          <a:prstGeom prst="rect">
            <a:avLst/>
          </a:prstGeom>
        </p:spPr>
      </p:pic>
      <p:pic>
        <p:nvPicPr>
          <p:cNvPr id="8" name="Picture 8"/>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6335018" y="3850110"/>
            <a:ext cx="3556199" cy="3542864"/>
          </a:xfrm>
          <a:prstGeom prst="rect">
            <a:avLst/>
          </a:prstGeom>
        </p:spPr>
      </p:pic>
      <p:pic>
        <p:nvPicPr>
          <p:cNvPr id="9" name="Picture 9"/>
          <p:cNvPicPr>
            <a:picLocks noChangeAspect="1"/>
          </p:cNvPicPr>
          <p:nvPr/>
        </p:nvPicPr>
        <p:blipFill>
          <a:blip r:embed="rId5"/>
          <a:srcRect/>
          <a:stretch>
            <a:fillRect/>
          </a:stretch>
        </p:blipFill>
        <p:spPr>
          <a:xfrm>
            <a:off x="398578" y="8852487"/>
            <a:ext cx="2744232" cy="1017365"/>
          </a:xfrm>
          <a:prstGeom prst="rect">
            <a:avLst/>
          </a:prstGeom>
        </p:spPr>
      </p:pic>
      <p:sp>
        <p:nvSpPr>
          <p:cNvPr id="10" name="TextBox 17">
            <a:extLst>
              <a:ext uri="{FF2B5EF4-FFF2-40B4-BE49-F238E27FC236}">
                <a16:creationId xmlns:a16="http://schemas.microsoft.com/office/drawing/2014/main" id="{418BE4A1-736C-DA25-F50C-7BA2C0526FA5}"/>
              </a:ext>
            </a:extLst>
          </p:cNvPr>
          <p:cNvSpPr txBox="1"/>
          <p:nvPr/>
        </p:nvSpPr>
        <p:spPr>
          <a:xfrm>
            <a:off x="3992890" y="3750994"/>
            <a:ext cx="10287000" cy="763029"/>
          </a:xfrm>
          <a:prstGeom prst="rect">
            <a:avLst/>
          </a:prstGeom>
        </p:spPr>
        <p:txBody>
          <a:bodyPr wrap="square" lIns="0" tIns="0" rIns="0" bIns="0" rtlCol="0" anchor="t">
            <a:spAutoFit/>
          </a:bodyPr>
          <a:lstStyle/>
          <a:p>
            <a:pPr algn="ctr">
              <a:lnSpc>
                <a:spcPts val="5599"/>
              </a:lnSpc>
              <a:spcBef>
                <a:spcPct val="0"/>
              </a:spcBef>
            </a:pPr>
            <a:r>
              <a:rPr lang="en-US" sz="7000">
                <a:solidFill>
                  <a:srgbClr val="002554"/>
                </a:solidFill>
                <a:latin typeface="Planer"/>
              </a:rPr>
              <a:t>What is a quality?</a:t>
            </a:r>
          </a:p>
        </p:txBody>
      </p:sp>
      <p:sp>
        <p:nvSpPr>
          <p:cNvPr id="11" name="Rectangle 10">
            <a:extLst>
              <a:ext uri="{FF2B5EF4-FFF2-40B4-BE49-F238E27FC236}">
                <a16:creationId xmlns:a16="http://schemas.microsoft.com/office/drawing/2014/main" id="{7EAB7CC1-A81D-1DD6-58B4-DD02302EAAE6}"/>
              </a:ext>
            </a:extLst>
          </p:cNvPr>
          <p:cNvSpPr/>
          <p:nvPr/>
        </p:nvSpPr>
        <p:spPr>
          <a:xfrm>
            <a:off x="3586336" y="4281327"/>
            <a:ext cx="11082260" cy="892552"/>
          </a:xfrm>
          <a:prstGeom prst="rect">
            <a:avLst/>
          </a:prstGeom>
        </p:spPr>
        <p:txBody>
          <a:bodyPr wrap="square" lIns="91440" tIns="45720" rIns="91440" bIns="45720" anchor="t">
            <a:spAutoFit/>
          </a:bodyPr>
          <a:lstStyle/>
          <a:p>
            <a:pPr algn="ctr"/>
            <a:endParaRPr lang="en-US" sz="5200">
              <a:cs typeface="Calibri"/>
            </a:endParaRPr>
          </a:p>
        </p:txBody>
      </p:sp>
      <p:sp>
        <p:nvSpPr>
          <p:cNvPr id="13" name="Rectangle 12">
            <a:extLst>
              <a:ext uri="{FF2B5EF4-FFF2-40B4-BE49-F238E27FC236}">
                <a16:creationId xmlns:a16="http://schemas.microsoft.com/office/drawing/2014/main" id="{B58019B7-55BA-660C-0080-598280907B23}"/>
              </a:ext>
            </a:extLst>
          </p:cNvPr>
          <p:cNvSpPr/>
          <p:nvPr/>
        </p:nvSpPr>
        <p:spPr>
          <a:xfrm>
            <a:off x="3594603" y="4475551"/>
            <a:ext cx="11082260" cy="2769989"/>
          </a:xfrm>
          <a:prstGeom prst="rect">
            <a:avLst/>
          </a:prstGeom>
        </p:spPr>
        <p:txBody>
          <a:bodyPr wrap="square" lIns="91440" tIns="45720" rIns="91440" bIns="45720" anchor="t">
            <a:spAutoFit/>
          </a:bodyPr>
          <a:lstStyle/>
          <a:p>
            <a:pPr algn="ctr"/>
            <a:r>
              <a:rPr lang="en-US" sz="5800">
                <a:solidFill>
                  <a:srgbClr val="9DB970"/>
                </a:solidFill>
                <a:latin typeface="Planer 2" panose="020B0604020202020204" charset="0"/>
                <a:cs typeface="Planer 2" panose="020B0604020202020204" charset="0"/>
              </a:rPr>
              <a:t>A distinctive attribute or characteristic possessed by someone or something</a:t>
            </a:r>
          </a:p>
        </p:txBody>
      </p:sp>
    </p:spTree>
    <p:extLst>
      <p:ext uri="{BB962C8B-B14F-4D97-AF65-F5344CB8AC3E}">
        <p14:creationId xmlns:p14="http://schemas.microsoft.com/office/powerpoint/2010/main" val="2625496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nodePh="1">
                                  <p:stCondLst>
                                    <p:cond delay="0"/>
                                  </p:stCondLst>
                                  <p:endCondLst>
                                    <p:cond evt="begin" delay="0">
                                      <p:tn val="10"/>
                                    </p:cond>
                                  </p:end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9120889" y="30519"/>
            <a:ext cx="11447678" cy="17955970"/>
            <a:chOff x="0" y="0"/>
            <a:chExt cx="3015026" cy="4729144"/>
          </a:xfrm>
        </p:grpSpPr>
        <p:sp>
          <p:nvSpPr>
            <p:cNvPr id="3" name="Freeform 3"/>
            <p:cNvSpPr/>
            <p:nvPr/>
          </p:nvSpPr>
          <p:spPr>
            <a:xfrm>
              <a:off x="0" y="0"/>
              <a:ext cx="3015026" cy="4729144"/>
            </a:xfrm>
            <a:custGeom>
              <a:avLst/>
              <a:gdLst/>
              <a:ahLst/>
              <a:cxnLst/>
              <a:rect l="l" t="t" r="r" b="b"/>
              <a:pathLst>
                <a:path w="3015026" h="4729144">
                  <a:moveTo>
                    <a:pt x="0" y="0"/>
                  </a:moveTo>
                  <a:lnTo>
                    <a:pt x="3015026" y="0"/>
                  </a:lnTo>
                  <a:lnTo>
                    <a:pt x="3015026" y="4729144"/>
                  </a:lnTo>
                  <a:lnTo>
                    <a:pt x="0" y="4729144"/>
                  </a:lnTo>
                  <a:close/>
                </a:path>
              </a:pathLst>
            </a:custGeom>
            <a:solidFill>
              <a:srgbClr val="85A84C">
                <a:alpha val="19608"/>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5" name="Picture 5"/>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5813116" y="7737061"/>
            <a:ext cx="1604803" cy="1598785"/>
          </a:xfrm>
          <a:prstGeom prst="rect">
            <a:avLst/>
          </a:prstGeom>
        </p:spPr>
      </p:pic>
      <p:grpSp>
        <p:nvGrpSpPr>
          <p:cNvPr id="6" name="Group 6"/>
          <p:cNvGrpSpPr/>
          <p:nvPr/>
        </p:nvGrpSpPr>
        <p:grpSpPr>
          <a:xfrm rot="2700000">
            <a:off x="-4611526" y="7295894"/>
            <a:ext cx="11836007" cy="5336891"/>
            <a:chOff x="0" y="0"/>
            <a:chExt cx="3117302" cy="1405601"/>
          </a:xfrm>
        </p:grpSpPr>
        <p:sp>
          <p:nvSpPr>
            <p:cNvPr id="7" name="Freeform 7"/>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txBody>
            <a:bodyPr/>
            <a:lstStyle/>
            <a:p>
              <a:endParaRPr lang="en-US"/>
            </a:p>
          </p:txBody>
        </p:sp>
        <p:sp>
          <p:nvSpPr>
            <p:cNvPr id="8" name="TextBox 8"/>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9" name="Picture 9"/>
          <p:cNvPicPr>
            <a:picLocks noChangeAspect="1"/>
          </p:cNvPicPr>
          <p:nvPr/>
        </p:nvPicPr>
        <p:blipFill>
          <a:blip r:embed="rId5"/>
          <a:srcRect/>
          <a:stretch>
            <a:fillRect/>
          </a:stretch>
        </p:blipFill>
        <p:spPr>
          <a:xfrm>
            <a:off x="398578" y="8852487"/>
            <a:ext cx="2744232" cy="1018796"/>
          </a:xfrm>
          <a:prstGeom prst="rect">
            <a:avLst/>
          </a:prstGeom>
        </p:spPr>
      </p:pic>
      <p:sp>
        <p:nvSpPr>
          <p:cNvPr id="10" name="Rectangle 9">
            <a:extLst>
              <a:ext uri="{FF2B5EF4-FFF2-40B4-BE49-F238E27FC236}">
                <a16:creationId xmlns:a16="http://schemas.microsoft.com/office/drawing/2014/main" id="{0D666E1D-2C34-C915-6101-3FABA8E576D9}"/>
              </a:ext>
            </a:extLst>
          </p:cNvPr>
          <p:cNvSpPr/>
          <p:nvPr/>
        </p:nvSpPr>
        <p:spPr>
          <a:xfrm>
            <a:off x="708184" y="3155794"/>
            <a:ext cx="11521600" cy="4708981"/>
          </a:xfrm>
          <a:prstGeom prst="rect">
            <a:avLst/>
          </a:prstGeom>
        </p:spPr>
        <p:txBody>
          <a:bodyPr wrap="square" lIns="91440" tIns="45720" rIns="91440" bIns="45720" anchor="t">
            <a:spAutoFit/>
          </a:bodyPr>
          <a:lstStyle/>
          <a:p>
            <a:r>
              <a:rPr lang="en-GB" sz="5000">
                <a:solidFill>
                  <a:srgbClr val="9DB970"/>
                </a:solidFill>
                <a:latin typeface="Arial" panose="020B0604020202020204" pitchFamily="34" charset="0"/>
                <a:cs typeface="Arial" panose="020B0604020202020204" pitchFamily="34" charset="0"/>
              </a:rPr>
              <a:t>You have 2 minutes to think of as many skills and qualities as you possibly can</a:t>
            </a:r>
          </a:p>
          <a:p>
            <a:endParaRPr lang="en-GB" sz="5000">
              <a:solidFill>
                <a:srgbClr val="9DB970"/>
              </a:solidFill>
              <a:latin typeface="Arial" panose="020B0604020202020204" pitchFamily="34" charset="0"/>
              <a:cs typeface="Arial" panose="020B0604020202020204" pitchFamily="34" charset="0"/>
            </a:endParaRPr>
          </a:p>
          <a:p>
            <a:r>
              <a:rPr lang="en-GB" sz="5000">
                <a:solidFill>
                  <a:srgbClr val="9DB970"/>
                </a:solidFill>
                <a:latin typeface="Arial" panose="020B0604020202020204" pitchFamily="34" charset="0"/>
                <a:cs typeface="Arial" panose="020B0604020202020204" pitchFamily="34" charset="0"/>
              </a:rPr>
              <a:t>Whoever lists the most, wins!</a:t>
            </a:r>
          </a:p>
          <a:p>
            <a:endParaRPr lang="en-GB" sz="5000">
              <a:solidFill>
                <a:srgbClr val="9DB970"/>
              </a:solidFill>
              <a:latin typeface="Arial" panose="020B0604020202020204" pitchFamily="34" charset="0"/>
              <a:cs typeface="Arial" panose="020B0604020202020204" pitchFamily="34" charset="0"/>
            </a:endParaRPr>
          </a:p>
          <a:p>
            <a:r>
              <a:rPr lang="en-GB" sz="5000">
                <a:solidFill>
                  <a:srgbClr val="9DB970"/>
                </a:solidFill>
                <a:latin typeface="Arial" panose="020B0604020202020204" pitchFamily="34" charset="0"/>
                <a:cs typeface="Arial" panose="020B0604020202020204" pitchFamily="34" charset="0"/>
              </a:rPr>
              <a:t>Ready... Set… Go! </a:t>
            </a:r>
          </a:p>
        </p:txBody>
      </p:sp>
      <p:sp>
        <p:nvSpPr>
          <p:cNvPr id="11" name="TextBox 10">
            <a:extLst>
              <a:ext uri="{FF2B5EF4-FFF2-40B4-BE49-F238E27FC236}">
                <a16:creationId xmlns:a16="http://schemas.microsoft.com/office/drawing/2014/main" id="{59ED487F-A8B3-7CCA-3423-1B0FB7F5FF45}"/>
              </a:ext>
            </a:extLst>
          </p:cNvPr>
          <p:cNvSpPr txBox="1"/>
          <p:nvPr/>
        </p:nvSpPr>
        <p:spPr>
          <a:xfrm>
            <a:off x="708184" y="676204"/>
            <a:ext cx="12855416" cy="2862322"/>
          </a:xfrm>
          <a:prstGeom prst="rect">
            <a:avLst/>
          </a:prstGeom>
          <a:noFill/>
        </p:spPr>
        <p:txBody>
          <a:bodyPr wrap="square" rtlCol="0">
            <a:spAutoFit/>
          </a:bodyPr>
          <a:lstStyle/>
          <a:p>
            <a:r>
              <a:rPr lang="en-GB" sz="6600" b="1">
                <a:solidFill>
                  <a:srgbClr val="002554"/>
                </a:solidFill>
                <a:latin typeface="Planer Bold"/>
                <a:cs typeface="Arial" panose="020B0604020202020204" pitchFamily="34" charset="0"/>
              </a:rPr>
              <a:t>What skills and qualities can you think of?</a:t>
            </a:r>
            <a:endParaRPr lang="en-GB" sz="6600">
              <a:solidFill>
                <a:srgbClr val="002554"/>
              </a:solidFill>
              <a:latin typeface="Planer" panose="020B0604020202020204" charset="0"/>
              <a:cs typeface="Arial" panose="020B0604020202020204" pitchFamily="34" charset="0"/>
            </a:endParaRPr>
          </a:p>
          <a:p>
            <a:endParaRPr lang="en-GB" sz="4800">
              <a:solidFill>
                <a:srgbClr val="8DCDB8"/>
              </a:solidFill>
              <a:latin typeface="Planer" panose="020B0604020202020204" charset="0"/>
              <a:cs typeface="Arial" panose="020B0604020202020204" pitchFamily="34" charset="0"/>
            </a:endParaRPr>
          </a:p>
        </p:txBody>
      </p:sp>
      <p:pic>
        <p:nvPicPr>
          <p:cNvPr id="13" name="Picture 2" descr="Image result for memorising">
            <a:extLst>
              <a:ext uri="{FF2B5EF4-FFF2-40B4-BE49-F238E27FC236}">
                <a16:creationId xmlns:a16="http://schemas.microsoft.com/office/drawing/2014/main" id="{DCD801DA-202F-E226-67FA-ADF2FEA7812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980142" y="2263058"/>
            <a:ext cx="3198813" cy="3054908"/>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SM58 - SM58 Dynamic Vocal Microphone - Shure United Kingdom">
            <a:extLst>
              <a:ext uri="{FF2B5EF4-FFF2-40B4-BE49-F238E27FC236}">
                <a16:creationId xmlns:a16="http://schemas.microsoft.com/office/drawing/2014/main" id="{F3CC8C9A-4991-6031-9B1A-2905E719BC5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439005">
            <a:off x="13339547" y="4227769"/>
            <a:ext cx="4305947" cy="4305947"/>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a:extLst>
              <a:ext uri="{FF2B5EF4-FFF2-40B4-BE49-F238E27FC236}">
                <a16:creationId xmlns:a16="http://schemas.microsoft.com/office/drawing/2014/main" id="{63129607-E946-E5FE-2753-EE386494A9D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119230" y="5967382"/>
            <a:ext cx="3048000" cy="3176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2354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2700000">
            <a:off x="9120889" y="30519"/>
            <a:ext cx="11447678" cy="17955970"/>
            <a:chOff x="0" y="0"/>
            <a:chExt cx="3015026" cy="4729144"/>
          </a:xfrm>
        </p:grpSpPr>
        <p:sp>
          <p:nvSpPr>
            <p:cNvPr id="3" name="Freeform 3"/>
            <p:cNvSpPr/>
            <p:nvPr/>
          </p:nvSpPr>
          <p:spPr>
            <a:xfrm>
              <a:off x="0" y="0"/>
              <a:ext cx="3015026" cy="4729144"/>
            </a:xfrm>
            <a:custGeom>
              <a:avLst/>
              <a:gdLst/>
              <a:ahLst/>
              <a:cxnLst/>
              <a:rect l="l" t="t" r="r" b="b"/>
              <a:pathLst>
                <a:path w="3015026" h="4729144">
                  <a:moveTo>
                    <a:pt x="0" y="0"/>
                  </a:moveTo>
                  <a:lnTo>
                    <a:pt x="3015026" y="0"/>
                  </a:lnTo>
                  <a:lnTo>
                    <a:pt x="3015026" y="4729144"/>
                  </a:lnTo>
                  <a:lnTo>
                    <a:pt x="0" y="4729144"/>
                  </a:lnTo>
                  <a:close/>
                </a:path>
              </a:pathLst>
            </a:custGeom>
            <a:solidFill>
              <a:srgbClr val="85A84C">
                <a:alpha val="19608"/>
              </a:srgbClr>
            </a:solidFill>
          </p:spPr>
          <p:txBody>
            <a:bodyPr/>
            <a:lstStyle/>
            <a:p>
              <a:endParaRPr lang="en-US"/>
            </a:p>
          </p:txBody>
        </p:sp>
        <p:sp>
          <p:nvSpPr>
            <p:cNvPr id="4" name="TextBox 4"/>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5" name="Picture 5"/>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5813116" y="7737061"/>
            <a:ext cx="1604803" cy="1598785"/>
          </a:xfrm>
          <a:prstGeom prst="rect">
            <a:avLst/>
          </a:prstGeom>
        </p:spPr>
      </p:pic>
      <p:grpSp>
        <p:nvGrpSpPr>
          <p:cNvPr id="6" name="Group 6"/>
          <p:cNvGrpSpPr/>
          <p:nvPr/>
        </p:nvGrpSpPr>
        <p:grpSpPr>
          <a:xfrm rot="2700000">
            <a:off x="-4611526" y="7295894"/>
            <a:ext cx="11836007" cy="5336891"/>
            <a:chOff x="0" y="0"/>
            <a:chExt cx="3117302" cy="1405601"/>
          </a:xfrm>
        </p:grpSpPr>
        <p:sp>
          <p:nvSpPr>
            <p:cNvPr id="7" name="Freeform 7"/>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txBody>
            <a:bodyPr/>
            <a:lstStyle/>
            <a:p>
              <a:endParaRPr lang="en-US"/>
            </a:p>
          </p:txBody>
        </p:sp>
        <p:sp>
          <p:nvSpPr>
            <p:cNvPr id="8" name="TextBox 8"/>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9" name="Picture 9"/>
          <p:cNvPicPr>
            <a:picLocks noChangeAspect="1"/>
          </p:cNvPicPr>
          <p:nvPr/>
        </p:nvPicPr>
        <p:blipFill>
          <a:blip r:embed="rId5"/>
          <a:srcRect/>
          <a:stretch>
            <a:fillRect/>
          </a:stretch>
        </p:blipFill>
        <p:spPr>
          <a:xfrm>
            <a:off x="398578" y="8852487"/>
            <a:ext cx="2744232" cy="1018796"/>
          </a:xfrm>
          <a:prstGeom prst="rect">
            <a:avLst/>
          </a:prstGeom>
        </p:spPr>
      </p:pic>
      <p:sp>
        <p:nvSpPr>
          <p:cNvPr id="11" name="TextBox 10">
            <a:extLst>
              <a:ext uri="{FF2B5EF4-FFF2-40B4-BE49-F238E27FC236}">
                <a16:creationId xmlns:a16="http://schemas.microsoft.com/office/drawing/2014/main" id="{59ED487F-A8B3-7CCA-3423-1B0FB7F5FF45}"/>
              </a:ext>
            </a:extLst>
          </p:cNvPr>
          <p:cNvSpPr txBox="1"/>
          <p:nvPr/>
        </p:nvSpPr>
        <p:spPr>
          <a:xfrm>
            <a:off x="1043533" y="1714500"/>
            <a:ext cx="8740616" cy="6247864"/>
          </a:xfrm>
          <a:prstGeom prst="rect">
            <a:avLst/>
          </a:prstGeom>
          <a:noFill/>
        </p:spPr>
        <p:txBody>
          <a:bodyPr wrap="square" rtlCol="0">
            <a:spAutoFit/>
          </a:bodyPr>
          <a:lstStyle/>
          <a:p>
            <a:pPr algn="ctr"/>
            <a:r>
              <a:rPr lang="en-GB" sz="8000" b="1">
                <a:solidFill>
                  <a:srgbClr val="002554"/>
                </a:solidFill>
                <a:latin typeface="Planer Bold"/>
                <a:cs typeface="Arial" panose="020B0604020202020204" pitchFamily="34" charset="0"/>
              </a:rPr>
              <a:t>Choose nine skills/qualities from your list that you already possess…</a:t>
            </a:r>
            <a:endParaRPr lang="en-GB" sz="8000">
              <a:solidFill>
                <a:srgbClr val="002554"/>
              </a:solidFill>
              <a:latin typeface="Planer" panose="020B0604020202020204" charset="0"/>
              <a:cs typeface="Arial" panose="020B0604020202020204" pitchFamily="34" charset="0"/>
            </a:endParaRPr>
          </a:p>
          <a:p>
            <a:endParaRPr lang="en-GB" sz="8000">
              <a:solidFill>
                <a:srgbClr val="8DCDB8"/>
              </a:solidFill>
              <a:latin typeface="Planer" panose="020B0604020202020204" charset="0"/>
              <a:cs typeface="Arial" panose="020B0604020202020204" pitchFamily="34" charset="0"/>
            </a:endParaRPr>
          </a:p>
        </p:txBody>
      </p:sp>
      <p:pic>
        <p:nvPicPr>
          <p:cNvPr id="13" name="Picture 2" descr="Image result for memorising">
            <a:extLst>
              <a:ext uri="{FF2B5EF4-FFF2-40B4-BE49-F238E27FC236}">
                <a16:creationId xmlns:a16="http://schemas.microsoft.com/office/drawing/2014/main" id="{DCD801DA-202F-E226-67FA-ADF2FEA7812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980142" y="2263058"/>
            <a:ext cx="3198813" cy="3054908"/>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SM58 - SM58 Dynamic Vocal Microphone - Shure United Kingdom">
            <a:extLst>
              <a:ext uri="{FF2B5EF4-FFF2-40B4-BE49-F238E27FC236}">
                <a16:creationId xmlns:a16="http://schemas.microsoft.com/office/drawing/2014/main" id="{F3CC8C9A-4991-6031-9B1A-2905E719BC5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439005">
            <a:off x="13339547" y="4227769"/>
            <a:ext cx="4305947" cy="4305947"/>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a:extLst>
              <a:ext uri="{FF2B5EF4-FFF2-40B4-BE49-F238E27FC236}">
                <a16:creationId xmlns:a16="http://schemas.microsoft.com/office/drawing/2014/main" id="{63129607-E946-E5FE-2753-EE386494A9D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119230" y="5967382"/>
            <a:ext cx="3048000" cy="3176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6086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1"/>
          <p:cNvGrpSpPr/>
          <p:nvPr/>
        </p:nvGrpSpPr>
        <p:grpSpPr>
          <a:xfrm rot="2700000">
            <a:off x="-4293603" y="7142430"/>
            <a:ext cx="11836007" cy="5336891"/>
            <a:chOff x="0" y="0"/>
            <a:chExt cx="3117302" cy="1405601"/>
          </a:xfrm>
        </p:grpSpPr>
        <p:sp>
          <p:nvSpPr>
            <p:cNvPr id="12" name="Freeform 12"/>
            <p:cNvSpPr/>
            <p:nvPr/>
          </p:nvSpPr>
          <p:spPr>
            <a:xfrm>
              <a:off x="0" y="0"/>
              <a:ext cx="3117302" cy="1405601"/>
            </a:xfrm>
            <a:custGeom>
              <a:avLst/>
              <a:gdLst/>
              <a:ahLst/>
              <a:cxnLst/>
              <a:rect l="l" t="t" r="r" b="b"/>
              <a:pathLst>
                <a:path w="3117302" h="1405601">
                  <a:moveTo>
                    <a:pt x="0" y="0"/>
                  </a:moveTo>
                  <a:lnTo>
                    <a:pt x="3117302" y="0"/>
                  </a:lnTo>
                  <a:lnTo>
                    <a:pt x="3117302" y="1405601"/>
                  </a:lnTo>
                  <a:lnTo>
                    <a:pt x="0" y="1405601"/>
                  </a:lnTo>
                  <a:close/>
                </a:path>
              </a:pathLst>
            </a:custGeom>
            <a:solidFill>
              <a:srgbClr val="EFEFEF">
                <a:alpha val="80000"/>
              </a:srgbClr>
            </a:solidFill>
          </p:spPr>
          <p:txBody>
            <a:bodyPr/>
            <a:lstStyle/>
            <a:p>
              <a:endParaRPr lang="en-US"/>
            </a:p>
          </p:txBody>
        </p:sp>
        <p:sp>
          <p:nvSpPr>
            <p:cNvPr id="13" name="TextBox 13"/>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grpSp>
        <p:nvGrpSpPr>
          <p:cNvPr id="14" name="Group 14"/>
          <p:cNvGrpSpPr/>
          <p:nvPr/>
        </p:nvGrpSpPr>
        <p:grpSpPr>
          <a:xfrm rot="2700000">
            <a:off x="-1210112" y="-2867552"/>
            <a:ext cx="2678793" cy="5735104"/>
            <a:chOff x="0" y="0"/>
            <a:chExt cx="705526" cy="1510480"/>
          </a:xfrm>
        </p:grpSpPr>
        <p:sp>
          <p:nvSpPr>
            <p:cNvPr id="15" name="Freeform 15"/>
            <p:cNvSpPr/>
            <p:nvPr/>
          </p:nvSpPr>
          <p:spPr>
            <a:xfrm>
              <a:off x="0" y="0"/>
              <a:ext cx="705526" cy="1510480"/>
            </a:xfrm>
            <a:custGeom>
              <a:avLst/>
              <a:gdLst/>
              <a:ahLst/>
              <a:cxnLst/>
              <a:rect l="l" t="t" r="r" b="b"/>
              <a:pathLst>
                <a:path w="705526" h="1510480">
                  <a:moveTo>
                    <a:pt x="0" y="0"/>
                  </a:moveTo>
                  <a:lnTo>
                    <a:pt x="705526" y="0"/>
                  </a:lnTo>
                  <a:lnTo>
                    <a:pt x="705526" y="1510480"/>
                  </a:lnTo>
                  <a:lnTo>
                    <a:pt x="0" y="1510480"/>
                  </a:lnTo>
                  <a:close/>
                </a:path>
              </a:pathLst>
            </a:custGeom>
            <a:solidFill>
              <a:srgbClr val="EFEFEF">
                <a:alpha val="80000"/>
              </a:srgbClr>
            </a:solidFill>
          </p:spPr>
          <p:txBody>
            <a:bodyPr/>
            <a:lstStyle/>
            <a:p>
              <a:endParaRPr lang="en-US"/>
            </a:p>
          </p:txBody>
        </p:sp>
        <p:sp>
          <p:nvSpPr>
            <p:cNvPr id="16" name="TextBox 16"/>
            <p:cNvSpPr txBox="1"/>
            <p:nvPr/>
          </p:nvSpPr>
          <p:spPr>
            <a:xfrm>
              <a:off x="0" y="-38100"/>
              <a:ext cx="812800" cy="850900"/>
            </a:xfrm>
            <a:prstGeom prst="rect">
              <a:avLst/>
            </a:prstGeom>
          </p:spPr>
          <p:txBody>
            <a:bodyPr lIns="60960" tIns="60960" rIns="60960" bIns="60960" rtlCol="0" anchor="ctr"/>
            <a:lstStyle/>
            <a:p>
              <a:pPr algn="ctr">
                <a:lnSpc>
                  <a:spcPts val="2688"/>
                </a:lnSpc>
                <a:spcBef>
                  <a:spcPct val="0"/>
                </a:spcBef>
              </a:pPr>
              <a:endParaRPr/>
            </a:p>
          </p:txBody>
        </p:sp>
      </p:grpSp>
      <p:pic>
        <p:nvPicPr>
          <p:cNvPr id="21" name="Picture 21"/>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p:blipFill>
        <p:spPr>
          <a:xfrm rot="2700000">
            <a:off x="15813116" y="7737061"/>
            <a:ext cx="1604803" cy="1598785"/>
          </a:xfrm>
          <a:prstGeom prst="rect">
            <a:avLst/>
          </a:prstGeom>
        </p:spPr>
      </p:pic>
      <p:sp>
        <p:nvSpPr>
          <p:cNvPr id="22" name="TextBox 22"/>
          <p:cNvSpPr txBox="1"/>
          <p:nvPr/>
        </p:nvSpPr>
        <p:spPr>
          <a:xfrm rot="2700000">
            <a:off x="13668563" y="1196155"/>
            <a:ext cx="3972094" cy="738102"/>
          </a:xfrm>
          <a:prstGeom prst="rect">
            <a:avLst/>
          </a:prstGeom>
        </p:spPr>
        <p:txBody>
          <a:bodyPr lIns="0" tIns="0" rIns="0" bIns="0" rtlCol="0" anchor="t">
            <a:spAutoFit/>
          </a:bodyPr>
          <a:lstStyle/>
          <a:p>
            <a:pPr algn="ctr">
              <a:lnSpc>
                <a:spcPts val="6042"/>
              </a:lnSpc>
            </a:pPr>
            <a:r>
              <a:rPr lang="en-US" sz="4315">
                <a:solidFill>
                  <a:srgbClr val="FFFFFF"/>
                </a:solidFill>
                <a:latin typeface="Montserrat Extra-Bold"/>
              </a:rPr>
              <a:t>APPLYING</a:t>
            </a:r>
          </a:p>
        </p:txBody>
      </p:sp>
      <p:pic>
        <p:nvPicPr>
          <p:cNvPr id="23" name="Picture 23"/>
          <p:cNvPicPr>
            <a:picLocks noChangeAspect="1"/>
          </p:cNvPicPr>
          <p:nvPr/>
        </p:nvPicPr>
        <p:blipFill>
          <a:blip r:embed="rId5"/>
          <a:srcRect/>
          <a:stretch>
            <a:fillRect/>
          </a:stretch>
        </p:blipFill>
        <p:spPr>
          <a:xfrm>
            <a:off x="398578" y="8852487"/>
            <a:ext cx="2744232" cy="1018796"/>
          </a:xfrm>
          <a:prstGeom prst="rect">
            <a:avLst/>
          </a:prstGeom>
        </p:spPr>
      </p:pic>
      <p:sp>
        <p:nvSpPr>
          <p:cNvPr id="31" name="TextBox 17">
            <a:extLst>
              <a:ext uri="{FF2B5EF4-FFF2-40B4-BE49-F238E27FC236}">
                <a16:creationId xmlns:a16="http://schemas.microsoft.com/office/drawing/2014/main" id="{F5EFBD78-DA84-8F70-12A8-903C8AA562CC}"/>
              </a:ext>
            </a:extLst>
          </p:cNvPr>
          <p:cNvSpPr txBox="1"/>
          <p:nvPr/>
        </p:nvSpPr>
        <p:spPr>
          <a:xfrm>
            <a:off x="-1905000" y="692504"/>
            <a:ext cx="11930332" cy="724557"/>
          </a:xfrm>
          <a:prstGeom prst="rect">
            <a:avLst/>
          </a:prstGeom>
        </p:spPr>
        <p:txBody>
          <a:bodyPr wrap="square" lIns="0" tIns="0" rIns="0" bIns="0" rtlCol="0" anchor="t">
            <a:spAutoFit/>
          </a:bodyPr>
          <a:lstStyle/>
          <a:p>
            <a:pPr algn="ctr">
              <a:lnSpc>
                <a:spcPts val="5599"/>
              </a:lnSpc>
              <a:spcBef>
                <a:spcPct val="0"/>
              </a:spcBef>
            </a:pPr>
            <a:r>
              <a:rPr lang="en-US" sz="5800" b="1" dirty="0">
                <a:solidFill>
                  <a:srgbClr val="002554"/>
                </a:solidFill>
                <a:latin typeface="Planer"/>
              </a:rPr>
              <a:t>Activity – Skills bingo!</a:t>
            </a:r>
          </a:p>
        </p:txBody>
      </p:sp>
      <p:sp>
        <p:nvSpPr>
          <p:cNvPr id="32" name="Rectangle 31">
            <a:extLst>
              <a:ext uri="{FF2B5EF4-FFF2-40B4-BE49-F238E27FC236}">
                <a16:creationId xmlns:a16="http://schemas.microsoft.com/office/drawing/2014/main" id="{9B81D569-392F-B41E-B7AD-259C82F5CB98}"/>
              </a:ext>
            </a:extLst>
          </p:cNvPr>
          <p:cNvSpPr/>
          <p:nvPr/>
        </p:nvSpPr>
        <p:spPr>
          <a:xfrm>
            <a:off x="733174" y="1465974"/>
            <a:ext cx="6854290" cy="7417415"/>
          </a:xfrm>
          <a:prstGeom prst="rect">
            <a:avLst/>
          </a:prstGeom>
        </p:spPr>
        <p:txBody>
          <a:bodyPr wrap="square" lIns="91440" tIns="45720" rIns="91440" bIns="45720" anchor="t">
            <a:spAutoFit/>
          </a:bodyPr>
          <a:lstStyle/>
          <a:p>
            <a:r>
              <a:rPr lang="en-US" sz="3400" dirty="0">
                <a:solidFill>
                  <a:srgbClr val="002554"/>
                </a:solidFill>
                <a:latin typeface="Planer 2"/>
                <a:cs typeface="Planer 2"/>
              </a:rPr>
              <a:t>Draw a grid on your paper and add in 9 of the skills you have.</a:t>
            </a:r>
            <a:endParaRPr lang="en-US" sz="3400" dirty="0">
              <a:solidFill>
                <a:srgbClr val="002554"/>
              </a:solidFill>
              <a:latin typeface="Planer 2" panose="020B0604020202020204" charset="0"/>
              <a:cs typeface="Planer 2" panose="020B0604020202020204" charset="0"/>
            </a:endParaRPr>
          </a:p>
          <a:p>
            <a:endParaRPr lang="en-US" sz="3400" dirty="0">
              <a:solidFill>
                <a:srgbClr val="002554"/>
              </a:solidFill>
              <a:latin typeface="Planer 2" panose="020B0604020202020204" charset="0"/>
              <a:cs typeface="Planer 2" panose="020B0604020202020204" charset="0"/>
            </a:endParaRPr>
          </a:p>
          <a:p>
            <a:r>
              <a:rPr lang="en-US" sz="3400" dirty="0">
                <a:solidFill>
                  <a:srgbClr val="002554"/>
                </a:solidFill>
                <a:latin typeface="Planer 2"/>
                <a:cs typeface="Planer 2"/>
              </a:rPr>
              <a:t>Walk around the room and chat to your peers, and if they have a skill that matches yours, they can sign their name &amp; tick the correct box.</a:t>
            </a:r>
            <a:endParaRPr lang="en-US" sz="3400" dirty="0">
              <a:solidFill>
                <a:srgbClr val="002554"/>
              </a:solidFill>
              <a:latin typeface="Planer 2" panose="020B0604020202020204" charset="0"/>
              <a:cs typeface="Planer 2" panose="020B0604020202020204" charset="0"/>
            </a:endParaRPr>
          </a:p>
          <a:p>
            <a:endParaRPr lang="en-US" sz="3400" dirty="0">
              <a:solidFill>
                <a:srgbClr val="002554"/>
              </a:solidFill>
              <a:latin typeface="Planer 2" panose="020B0604020202020204" charset="0"/>
              <a:cs typeface="Planer 2" panose="020B0604020202020204" charset="0"/>
            </a:endParaRPr>
          </a:p>
          <a:p>
            <a:r>
              <a:rPr lang="en-US" sz="3400" dirty="0">
                <a:solidFill>
                  <a:srgbClr val="002554"/>
                </a:solidFill>
                <a:latin typeface="Planer 2"/>
                <a:cs typeface="Planer 2"/>
              </a:rPr>
              <a:t>You can only have the same signature once on your card!</a:t>
            </a:r>
          </a:p>
          <a:p>
            <a:endParaRPr lang="en-US" sz="3400" dirty="0">
              <a:solidFill>
                <a:srgbClr val="002554"/>
              </a:solidFill>
              <a:latin typeface="Planer 2" panose="020B0604020202020204" charset="0"/>
              <a:cs typeface="Planer 2" panose="020B0604020202020204" charset="0"/>
            </a:endParaRPr>
          </a:p>
          <a:p>
            <a:r>
              <a:rPr lang="en-US" sz="3400" dirty="0">
                <a:solidFill>
                  <a:srgbClr val="002554"/>
                </a:solidFill>
                <a:latin typeface="Planer 2" panose="020B0604020202020204" charset="0"/>
                <a:cs typeface="Planer 2" panose="020B0604020202020204" charset="0"/>
              </a:rPr>
              <a:t>When you have a ‘full house’ (when all your boxes are filled), don’t forget to shout BINGO!</a:t>
            </a:r>
          </a:p>
        </p:txBody>
      </p:sp>
      <p:pic>
        <p:nvPicPr>
          <p:cNvPr id="3" name="Picture 2" descr="A game of skills with words&#10;&#10;Description automatically generated with medium confidence">
            <a:extLst>
              <a:ext uri="{FF2B5EF4-FFF2-40B4-BE49-F238E27FC236}">
                <a16:creationId xmlns:a16="http://schemas.microsoft.com/office/drawing/2014/main" id="{B18E30BD-C0B4-7FDA-EBB8-96144C117A7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26680" y="312128"/>
            <a:ext cx="9662742" cy="9662742"/>
          </a:xfrm>
          <a:custGeom>
            <a:avLst/>
            <a:gdLst>
              <a:gd name="connsiteX0" fmla="*/ 0 w 9662742"/>
              <a:gd name="connsiteY0" fmla="*/ 0 h 9662742"/>
              <a:gd name="connsiteX1" fmla="*/ 786823 w 9662742"/>
              <a:gd name="connsiteY1" fmla="*/ 0 h 9662742"/>
              <a:gd name="connsiteX2" fmla="*/ 1380392 w 9662742"/>
              <a:gd name="connsiteY2" fmla="*/ 0 h 9662742"/>
              <a:gd name="connsiteX3" fmla="*/ 1780705 w 9662742"/>
              <a:gd name="connsiteY3" fmla="*/ 0 h 9662742"/>
              <a:gd name="connsiteX4" fmla="*/ 2277646 w 9662742"/>
              <a:gd name="connsiteY4" fmla="*/ 0 h 9662742"/>
              <a:gd name="connsiteX5" fmla="*/ 2677960 w 9662742"/>
              <a:gd name="connsiteY5" fmla="*/ 0 h 9662742"/>
              <a:gd name="connsiteX6" fmla="*/ 3368156 w 9662742"/>
              <a:gd name="connsiteY6" fmla="*/ 0 h 9662742"/>
              <a:gd name="connsiteX7" fmla="*/ 4058352 w 9662742"/>
              <a:gd name="connsiteY7" fmla="*/ 0 h 9662742"/>
              <a:gd name="connsiteX8" fmla="*/ 4651920 w 9662742"/>
              <a:gd name="connsiteY8" fmla="*/ 0 h 9662742"/>
              <a:gd name="connsiteX9" fmla="*/ 5148861 w 9662742"/>
              <a:gd name="connsiteY9" fmla="*/ 0 h 9662742"/>
              <a:gd name="connsiteX10" fmla="*/ 6032312 w 9662742"/>
              <a:gd name="connsiteY10" fmla="*/ 0 h 9662742"/>
              <a:gd name="connsiteX11" fmla="*/ 6915762 w 9662742"/>
              <a:gd name="connsiteY11" fmla="*/ 0 h 9662742"/>
              <a:gd name="connsiteX12" fmla="*/ 7605958 w 9662742"/>
              <a:gd name="connsiteY12" fmla="*/ 0 h 9662742"/>
              <a:gd name="connsiteX13" fmla="*/ 8392782 w 9662742"/>
              <a:gd name="connsiteY13" fmla="*/ 0 h 9662742"/>
              <a:gd name="connsiteX14" fmla="*/ 8986350 w 9662742"/>
              <a:gd name="connsiteY14" fmla="*/ 0 h 9662742"/>
              <a:gd name="connsiteX15" fmla="*/ 9662742 w 9662742"/>
              <a:gd name="connsiteY15" fmla="*/ 0 h 9662742"/>
              <a:gd name="connsiteX16" fmla="*/ 9662742 w 9662742"/>
              <a:gd name="connsiteY16" fmla="*/ 786823 h 9662742"/>
              <a:gd name="connsiteX17" fmla="*/ 9662742 w 9662742"/>
              <a:gd name="connsiteY17" fmla="*/ 1670274 h 9662742"/>
              <a:gd name="connsiteX18" fmla="*/ 9662742 w 9662742"/>
              <a:gd name="connsiteY18" fmla="*/ 2263842 h 9662742"/>
              <a:gd name="connsiteX19" fmla="*/ 9662742 w 9662742"/>
              <a:gd name="connsiteY19" fmla="*/ 2760783 h 9662742"/>
              <a:gd name="connsiteX20" fmla="*/ 9662742 w 9662742"/>
              <a:gd name="connsiteY20" fmla="*/ 3450979 h 9662742"/>
              <a:gd name="connsiteX21" fmla="*/ 9662742 w 9662742"/>
              <a:gd name="connsiteY21" fmla="*/ 3947920 h 9662742"/>
              <a:gd name="connsiteX22" fmla="*/ 9662742 w 9662742"/>
              <a:gd name="connsiteY22" fmla="*/ 4541489 h 9662742"/>
              <a:gd name="connsiteX23" fmla="*/ 9662742 w 9662742"/>
              <a:gd name="connsiteY23" fmla="*/ 5424939 h 9662742"/>
              <a:gd name="connsiteX24" fmla="*/ 9662742 w 9662742"/>
              <a:gd name="connsiteY24" fmla="*/ 6308390 h 9662742"/>
              <a:gd name="connsiteX25" fmla="*/ 9662742 w 9662742"/>
              <a:gd name="connsiteY25" fmla="*/ 7095213 h 9662742"/>
              <a:gd name="connsiteX26" fmla="*/ 9662742 w 9662742"/>
              <a:gd name="connsiteY26" fmla="*/ 7882037 h 9662742"/>
              <a:gd name="connsiteX27" fmla="*/ 9662742 w 9662742"/>
              <a:gd name="connsiteY27" fmla="*/ 8475605 h 9662742"/>
              <a:gd name="connsiteX28" fmla="*/ 9662742 w 9662742"/>
              <a:gd name="connsiteY28" fmla="*/ 9662742 h 9662742"/>
              <a:gd name="connsiteX29" fmla="*/ 8972546 w 9662742"/>
              <a:gd name="connsiteY29" fmla="*/ 9662742 h 9662742"/>
              <a:gd name="connsiteX30" fmla="*/ 8185723 w 9662742"/>
              <a:gd name="connsiteY30" fmla="*/ 9662742 h 9662742"/>
              <a:gd name="connsiteX31" fmla="*/ 7688782 w 9662742"/>
              <a:gd name="connsiteY31" fmla="*/ 9662742 h 9662742"/>
              <a:gd name="connsiteX32" fmla="*/ 7288468 w 9662742"/>
              <a:gd name="connsiteY32" fmla="*/ 9662742 h 9662742"/>
              <a:gd name="connsiteX33" fmla="*/ 6694900 w 9662742"/>
              <a:gd name="connsiteY33" fmla="*/ 9662742 h 9662742"/>
              <a:gd name="connsiteX34" fmla="*/ 5908077 w 9662742"/>
              <a:gd name="connsiteY34" fmla="*/ 9662742 h 9662742"/>
              <a:gd name="connsiteX35" fmla="*/ 5314508 w 9662742"/>
              <a:gd name="connsiteY35" fmla="*/ 9662742 h 9662742"/>
              <a:gd name="connsiteX36" fmla="*/ 4720940 w 9662742"/>
              <a:gd name="connsiteY36" fmla="*/ 9662742 h 9662742"/>
              <a:gd name="connsiteX37" fmla="*/ 4320626 w 9662742"/>
              <a:gd name="connsiteY37" fmla="*/ 9662742 h 9662742"/>
              <a:gd name="connsiteX38" fmla="*/ 3630430 w 9662742"/>
              <a:gd name="connsiteY38" fmla="*/ 9662742 h 9662742"/>
              <a:gd name="connsiteX39" fmla="*/ 2940234 w 9662742"/>
              <a:gd name="connsiteY39" fmla="*/ 9662742 h 9662742"/>
              <a:gd name="connsiteX40" fmla="*/ 2250038 w 9662742"/>
              <a:gd name="connsiteY40" fmla="*/ 9662742 h 9662742"/>
              <a:gd name="connsiteX41" fmla="*/ 1559843 w 9662742"/>
              <a:gd name="connsiteY41" fmla="*/ 9662742 h 9662742"/>
              <a:gd name="connsiteX42" fmla="*/ 1062902 w 9662742"/>
              <a:gd name="connsiteY42" fmla="*/ 9662742 h 9662742"/>
              <a:gd name="connsiteX43" fmla="*/ 0 w 9662742"/>
              <a:gd name="connsiteY43" fmla="*/ 9662742 h 9662742"/>
              <a:gd name="connsiteX44" fmla="*/ 0 w 9662742"/>
              <a:gd name="connsiteY44" fmla="*/ 9262428 h 9662742"/>
              <a:gd name="connsiteX45" fmla="*/ 0 w 9662742"/>
              <a:gd name="connsiteY45" fmla="*/ 8668860 h 9662742"/>
              <a:gd name="connsiteX46" fmla="*/ 0 w 9662742"/>
              <a:gd name="connsiteY46" fmla="*/ 8171919 h 9662742"/>
              <a:gd name="connsiteX47" fmla="*/ 0 w 9662742"/>
              <a:gd name="connsiteY47" fmla="*/ 7674978 h 9662742"/>
              <a:gd name="connsiteX48" fmla="*/ 0 w 9662742"/>
              <a:gd name="connsiteY48" fmla="*/ 7274664 h 9662742"/>
              <a:gd name="connsiteX49" fmla="*/ 0 w 9662742"/>
              <a:gd name="connsiteY49" fmla="*/ 6487841 h 9662742"/>
              <a:gd name="connsiteX50" fmla="*/ 0 w 9662742"/>
              <a:gd name="connsiteY50" fmla="*/ 5894273 h 9662742"/>
              <a:gd name="connsiteX51" fmla="*/ 0 w 9662742"/>
              <a:gd name="connsiteY51" fmla="*/ 5300704 h 9662742"/>
              <a:gd name="connsiteX52" fmla="*/ 0 w 9662742"/>
              <a:gd name="connsiteY52" fmla="*/ 4900391 h 9662742"/>
              <a:gd name="connsiteX53" fmla="*/ 0 w 9662742"/>
              <a:gd name="connsiteY53" fmla="*/ 4500077 h 9662742"/>
              <a:gd name="connsiteX54" fmla="*/ 0 w 9662742"/>
              <a:gd name="connsiteY54" fmla="*/ 3616626 h 9662742"/>
              <a:gd name="connsiteX55" fmla="*/ 0 w 9662742"/>
              <a:gd name="connsiteY55" fmla="*/ 3216313 h 9662742"/>
              <a:gd name="connsiteX56" fmla="*/ 0 w 9662742"/>
              <a:gd name="connsiteY56" fmla="*/ 2332862 h 9662742"/>
              <a:gd name="connsiteX57" fmla="*/ 0 w 9662742"/>
              <a:gd name="connsiteY57" fmla="*/ 1546039 h 9662742"/>
              <a:gd name="connsiteX58" fmla="*/ 0 w 9662742"/>
              <a:gd name="connsiteY58" fmla="*/ 1049098 h 9662742"/>
              <a:gd name="connsiteX59" fmla="*/ 0 w 9662742"/>
              <a:gd name="connsiteY59" fmla="*/ 0 h 9662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9662742" h="9662742" fill="none" extrusionOk="0">
                <a:moveTo>
                  <a:pt x="0" y="0"/>
                </a:moveTo>
                <a:cubicBezTo>
                  <a:pt x="332406" y="27895"/>
                  <a:pt x="604200" y="-14840"/>
                  <a:pt x="786823" y="0"/>
                </a:cubicBezTo>
                <a:cubicBezTo>
                  <a:pt x="969446" y="14840"/>
                  <a:pt x="1187972" y="17721"/>
                  <a:pt x="1380392" y="0"/>
                </a:cubicBezTo>
                <a:cubicBezTo>
                  <a:pt x="1572812" y="-17721"/>
                  <a:pt x="1594256" y="19795"/>
                  <a:pt x="1780705" y="0"/>
                </a:cubicBezTo>
                <a:cubicBezTo>
                  <a:pt x="1967154" y="-19795"/>
                  <a:pt x="2136752" y="11617"/>
                  <a:pt x="2277646" y="0"/>
                </a:cubicBezTo>
                <a:cubicBezTo>
                  <a:pt x="2418540" y="-11617"/>
                  <a:pt x="2550732" y="7017"/>
                  <a:pt x="2677960" y="0"/>
                </a:cubicBezTo>
                <a:cubicBezTo>
                  <a:pt x="2805188" y="-7017"/>
                  <a:pt x="3138670" y="23888"/>
                  <a:pt x="3368156" y="0"/>
                </a:cubicBezTo>
                <a:cubicBezTo>
                  <a:pt x="3597642" y="-23888"/>
                  <a:pt x="3831489" y="-19724"/>
                  <a:pt x="4058352" y="0"/>
                </a:cubicBezTo>
                <a:cubicBezTo>
                  <a:pt x="4285215" y="19724"/>
                  <a:pt x="4486182" y="-9206"/>
                  <a:pt x="4651920" y="0"/>
                </a:cubicBezTo>
                <a:cubicBezTo>
                  <a:pt x="4817658" y="9206"/>
                  <a:pt x="4933032" y="11369"/>
                  <a:pt x="5148861" y="0"/>
                </a:cubicBezTo>
                <a:cubicBezTo>
                  <a:pt x="5364690" y="-11369"/>
                  <a:pt x="5769208" y="4933"/>
                  <a:pt x="6032312" y="0"/>
                </a:cubicBezTo>
                <a:cubicBezTo>
                  <a:pt x="6295416" y="-4933"/>
                  <a:pt x="6561921" y="-24838"/>
                  <a:pt x="6915762" y="0"/>
                </a:cubicBezTo>
                <a:cubicBezTo>
                  <a:pt x="7269603" y="24838"/>
                  <a:pt x="7314864" y="-1748"/>
                  <a:pt x="7605958" y="0"/>
                </a:cubicBezTo>
                <a:cubicBezTo>
                  <a:pt x="7897052" y="1748"/>
                  <a:pt x="8075364" y="-30029"/>
                  <a:pt x="8392782" y="0"/>
                </a:cubicBezTo>
                <a:cubicBezTo>
                  <a:pt x="8710200" y="30029"/>
                  <a:pt x="8752682" y="28928"/>
                  <a:pt x="8986350" y="0"/>
                </a:cubicBezTo>
                <a:cubicBezTo>
                  <a:pt x="9220018" y="-28928"/>
                  <a:pt x="9389786" y="-29396"/>
                  <a:pt x="9662742" y="0"/>
                </a:cubicBezTo>
                <a:cubicBezTo>
                  <a:pt x="9628368" y="340291"/>
                  <a:pt x="9664940" y="505253"/>
                  <a:pt x="9662742" y="786823"/>
                </a:cubicBezTo>
                <a:cubicBezTo>
                  <a:pt x="9660544" y="1068393"/>
                  <a:pt x="9679344" y="1302171"/>
                  <a:pt x="9662742" y="1670274"/>
                </a:cubicBezTo>
                <a:cubicBezTo>
                  <a:pt x="9646140" y="2038377"/>
                  <a:pt x="9655451" y="2112829"/>
                  <a:pt x="9662742" y="2263842"/>
                </a:cubicBezTo>
                <a:cubicBezTo>
                  <a:pt x="9670033" y="2414855"/>
                  <a:pt x="9651194" y="2624206"/>
                  <a:pt x="9662742" y="2760783"/>
                </a:cubicBezTo>
                <a:cubicBezTo>
                  <a:pt x="9674290" y="2897360"/>
                  <a:pt x="9632870" y="3114404"/>
                  <a:pt x="9662742" y="3450979"/>
                </a:cubicBezTo>
                <a:cubicBezTo>
                  <a:pt x="9692614" y="3787554"/>
                  <a:pt x="9679311" y="3830635"/>
                  <a:pt x="9662742" y="3947920"/>
                </a:cubicBezTo>
                <a:cubicBezTo>
                  <a:pt x="9646173" y="4065205"/>
                  <a:pt x="9675750" y="4412569"/>
                  <a:pt x="9662742" y="4541489"/>
                </a:cubicBezTo>
                <a:cubicBezTo>
                  <a:pt x="9649734" y="4670409"/>
                  <a:pt x="9695738" y="4984407"/>
                  <a:pt x="9662742" y="5424939"/>
                </a:cubicBezTo>
                <a:cubicBezTo>
                  <a:pt x="9629747" y="5865471"/>
                  <a:pt x="9670695" y="5881469"/>
                  <a:pt x="9662742" y="6308390"/>
                </a:cubicBezTo>
                <a:cubicBezTo>
                  <a:pt x="9654789" y="6735311"/>
                  <a:pt x="9693962" y="6868098"/>
                  <a:pt x="9662742" y="7095213"/>
                </a:cubicBezTo>
                <a:cubicBezTo>
                  <a:pt x="9631522" y="7322328"/>
                  <a:pt x="9653794" y="7677668"/>
                  <a:pt x="9662742" y="7882037"/>
                </a:cubicBezTo>
                <a:cubicBezTo>
                  <a:pt x="9671690" y="8086406"/>
                  <a:pt x="9688354" y="8345365"/>
                  <a:pt x="9662742" y="8475605"/>
                </a:cubicBezTo>
                <a:cubicBezTo>
                  <a:pt x="9637130" y="8605845"/>
                  <a:pt x="9682536" y="9194952"/>
                  <a:pt x="9662742" y="9662742"/>
                </a:cubicBezTo>
                <a:cubicBezTo>
                  <a:pt x="9339565" y="9654621"/>
                  <a:pt x="9297712" y="9659011"/>
                  <a:pt x="8972546" y="9662742"/>
                </a:cubicBezTo>
                <a:cubicBezTo>
                  <a:pt x="8647380" y="9666473"/>
                  <a:pt x="8379045" y="9647875"/>
                  <a:pt x="8185723" y="9662742"/>
                </a:cubicBezTo>
                <a:cubicBezTo>
                  <a:pt x="7992401" y="9677609"/>
                  <a:pt x="7881909" y="9679327"/>
                  <a:pt x="7688782" y="9662742"/>
                </a:cubicBezTo>
                <a:cubicBezTo>
                  <a:pt x="7495655" y="9646157"/>
                  <a:pt x="7396446" y="9649681"/>
                  <a:pt x="7288468" y="9662742"/>
                </a:cubicBezTo>
                <a:cubicBezTo>
                  <a:pt x="7180490" y="9675803"/>
                  <a:pt x="6854294" y="9641077"/>
                  <a:pt x="6694900" y="9662742"/>
                </a:cubicBezTo>
                <a:cubicBezTo>
                  <a:pt x="6535506" y="9684407"/>
                  <a:pt x="6248788" y="9641517"/>
                  <a:pt x="5908077" y="9662742"/>
                </a:cubicBezTo>
                <a:cubicBezTo>
                  <a:pt x="5567366" y="9683967"/>
                  <a:pt x="5470532" y="9634491"/>
                  <a:pt x="5314508" y="9662742"/>
                </a:cubicBezTo>
                <a:cubicBezTo>
                  <a:pt x="5158484" y="9690993"/>
                  <a:pt x="4905418" y="9690885"/>
                  <a:pt x="4720940" y="9662742"/>
                </a:cubicBezTo>
                <a:cubicBezTo>
                  <a:pt x="4536462" y="9634599"/>
                  <a:pt x="4414858" y="9682519"/>
                  <a:pt x="4320626" y="9662742"/>
                </a:cubicBezTo>
                <a:cubicBezTo>
                  <a:pt x="4226394" y="9642965"/>
                  <a:pt x="3912687" y="9642570"/>
                  <a:pt x="3630430" y="9662742"/>
                </a:cubicBezTo>
                <a:cubicBezTo>
                  <a:pt x="3348173" y="9682914"/>
                  <a:pt x="3090707" y="9665490"/>
                  <a:pt x="2940234" y="9662742"/>
                </a:cubicBezTo>
                <a:cubicBezTo>
                  <a:pt x="2789761" y="9659994"/>
                  <a:pt x="2430156" y="9649185"/>
                  <a:pt x="2250038" y="9662742"/>
                </a:cubicBezTo>
                <a:cubicBezTo>
                  <a:pt x="2069920" y="9676299"/>
                  <a:pt x="1776626" y="9677301"/>
                  <a:pt x="1559843" y="9662742"/>
                </a:cubicBezTo>
                <a:cubicBezTo>
                  <a:pt x="1343061" y="9648183"/>
                  <a:pt x="1307854" y="9676246"/>
                  <a:pt x="1062902" y="9662742"/>
                </a:cubicBezTo>
                <a:cubicBezTo>
                  <a:pt x="817950" y="9649238"/>
                  <a:pt x="459068" y="9668239"/>
                  <a:pt x="0" y="9662742"/>
                </a:cubicBezTo>
                <a:cubicBezTo>
                  <a:pt x="9848" y="9495761"/>
                  <a:pt x="4292" y="9405397"/>
                  <a:pt x="0" y="9262428"/>
                </a:cubicBezTo>
                <a:cubicBezTo>
                  <a:pt x="-4292" y="9119459"/>
                  <a:pt x="-19448" y="8886913"/>
                  <a:pt x="0" y="8668860"/>
                </a:cubicBezTo>
                <a:cubicBezTo>
                  <a:pt x="19448" y="8450807"/>
                  <a:pt x="-24232" y="8306392"/>
                  <a:pt x="0" y="8171919"/>
                </a:cubicBezTo>
                <a:cubicBezTo>
                  <a:pt x="24232" y="8037446"/>
                  <a:pt x="-14701" y="7905278"/>
                  <a:pt x="0" y="7674978"/>
                </a:cubicBezTo>
                <a:cubicBezTo>
                  <a:pt x="14701" y="7444678"/>
                  <a:pt x="14460" y="7410779"/>
                  <a:pt x="0" y="7274664"/>
                </a:cubicBezTo>
                <a:cubicBezTo>
                  <a:pt x="-14460" y="7138549"/>
                  <a:pt x="29311" y="6697136"/>
                  <a:pt x="0" y="6487841"/>
                </a:cubicBezTo>
                <a:cubicBezTo>
                  <a:pt x="-29311" y="6278546"/>
                  <a:pt x="26191" y="6043873"/>
                  <a:pt x="0" y="5894273"/>
                </a:cubicBezTo>
                <a:cubicBezTo>
                  <a:pt x="-26191" y="5744673"/>
                  <a:pt x="14435" y="5535302"/>
                  <a:pt x="0" y="5300704"/>
                </a:cubicBezTo>
                <a:cubicBezTo>
                  <a:pt x="-14435" y="5066106"/>
                  <a:pt x="-168" y="5070977"/>
                  <a:pt x="0" y="4900391"/>
                </a:cubicBezTo>
                <a:cubicBezTo>
                  <a:pt x="168" y="4729805"/>
                  <a:pt x="15236" y="4645667"/>
                  <a:pt x="0" y="4500077"/>
                </a:cubicBezTo>
                <a:cubicBezTo>
                  <a:pt x="-15236" y="4354487"/>
                  <a:pt x="11062" y="3930536"/>
                  <a:pt x="0" y="3616626"/>
                </a:cubicBezTo>
                <a:cubicBezTo>
                  <a:pt x="-11062" y="3302716"/>
                  <a:pt x="14021" y="3401589"/>
                  <a:pt x="0" y="3216313"/>
                </a:cubicBezTo>
                <a:cubicBezTo>
                  <a:pt x="-14021" y="3031037"/>
                  <a:pt x="26928" y="2583338"/>
                  <a:pt x="0" y="2332862"/>
                </a:cubicBezTo>
                <a:cubicBezTo>
                  <a:pt x="-26928" y="2082386"/>
                  <a:pt x="-1831" y="1850992"/>
                  <a:pt x="0" y="1546039"/>
                </a:cubicBezTo>
                <a:cubicBezTo>
                  <a:pt x="1831" y="1241086"/>
                  <a:pt x="19526" y="1251562"/>
                  <a:pt x="0" y="1049098"/>
                </a:cubicBezTo>
                <a:cubicBezTo>
                  <a:pt x="-19526" y="846634"/>
                  <a:pt x="-362" y="473332"/>
                  <a:pt x="0" y="0"/>
                </a:cubicBezTo>
                <a:close/>
              </a:path>
              <a:path w="9662742" h="9662742" stroke="0" extrusionOk="0">
                <a:moveTo>
                  <a:pt x="0" y="0"/>
                </a:moveTo>
                <a:cubicBezTo>
                  <a:pt x="164024" y="-11956"/>
                  <a:pt x="342107" y="23802"/>
                  <a:pt x="496941" y="0"/>
                </a:cubicBezTo>
                <a:cubicBezTo>
                  <a:pt x="651775" y="-23802"/>
                  <a:pt x="875891" y="13720"/>
                  <a:pt x="1090509" y="0"/>
                </a:cubicBezTo>
                <a:cubicBezTo>
                  <a:pt x="1305127" y="-13720"/>
                  <a:pt x="1583782" y="26830"/>
                  <a:pt x="1973960" y="0"/>
                </a:cubicBezTo>
                <a:cubicBezTo>
                  <a:pt x="2364138" y="-26830"/>
                  <a:pt x="2388992" y="29738"/>
                  <a:pt x="2760783" y="0"/>
                </a:cubicBezTo>
                <a:cubicBezTo>
                  <a:pt x="3132574" y="-29738"/>
                  <a:pt x="3009711" y="-12523"/>
                  <a:pt x="3161097" y="0"/>
                </a:cubicBezTo>
                <a:cubicBezTo>
                  <a:pt x="3312483" y="12523"/>
                  <a:pt x="3827571" y="-2964"/>
                  <a:pt x="4044548" y="0"/>
                </a:cubicBezTo>
                <a:cubicBezTo>
                  <a:pt x="4261525" y="2964"/>
                  <a:pt x="4505935" y="22237"/>
                  <a:pt x="4638116" y="0"/>
                </a:cubicBezTo>
                <a:cubicBezTo>
                  <a:pt x="4770297" y="-22237"/>
                  <a:pt x="5160909" y="19876"/>
                  <a:pt x="5328312" y="0"/>
                </a:cubicBezTo>
                <a:cubicBezTo>
                  <a:pt x="5495715" y="-19876"/>
                  <a:pt x="5799260" y="-21816"/>
                  <a:pt x="6018508" y="0"/>
                </a:cubicBezTo>
                <a:cubicBezTo>
                  <a:pt x="6237756" y="21816"/>
                  <a:pt x="6634865" y="-40636"/>
                  <a:pt x="6901959" y="0"/>
                </a:cubicBezTo>
                <a:cubicBezTo>
                  <a:pt x="7169053" y="40636"/>
                  <a:pt x="7126002" y="1611"/>
                  <a:pt x="7302272" y="0"/>
                </a:cubicBezTo>
                <a:cubicBezTo>
                  <a:pt x="7478542" y="-1611"/>
                  <a:pt x="7671714" y="21673"/>
                  <a:pt x="7992468" y="0"/>
                </a:cubicBezTo>
                <a:cubicBezTo>
                  <a:pt x="8313222" y="-21673"/>
                  <a:pt x="8259461" y="-18166"/>
                  <a:pt x="8392782" y="0"/>
                </a:cubicBezTo>
                <a:cubicBezTo>
                  <a:pt x="8526103" y="18166"/>
                  <a:pt x="9251667" y="-34472"/>
                  <a:pt x="9662742" y="0"/>
                </a:cubicBezTo>
                <a:cubicBezTo>
                  <a:pt x="9687184" y="295139"/>
                  <a:pt x="9668040" y="487912"/>
                  <a:pt x="9662742" y="690196"/>
                </a:cubicBezTo>
                <a:cubicBezTo>
                  <a:pt x="9657444" y="892480"/>
                  <a:pt x="9679850" y="1016475"/>
                  <a:pt x="9662742" y="1187137"/>
                </a:cubicBezTo>
                <a:cubicBezTo>
                  <a:pt x="9645634" y="1357799"/>
                  <a:pt x="9632698" y="1541780"/>
                  <a:pt x="9662742" y="1877333"/>
                </a:cubicBezTo>
                <a:cubicBezTo>
                  <a:pt x="9692786" y="2212886"/>
                  <a:pt x="9671042" y="2169871"/>
                  <a:pt x="9662742" y="2277646"/>
                </a:cubicBezTo>
                <a:cubicBezTo>
                  <a:pt x="9654442" y="2385421"/>
                  <a:pt x="9690764" y="2623380"/>
                  <a:pt x="9662742" y="2871215"/>
                </a:cubicBezTo>
                <a:cubicBezTo>
                  <a:pt x="9634720" y="3119050"/>
                  <a:pt x="9692699" y="3443291"/>
                  <a:pt x="9662742" y="3754665"/>
                </a:cubicBezTo>
                <a:cubicBezTo>
                  <a:pt x="9632786" y="4066039"/>
                  <a:pt x="9678838" y="4010142"/>
                  <a:pt x="9662742" y="4251606"/>
                </a:cubicBezTo>
                <a:cubicBezTo>
                  <a:pt x="9646646" y="4493070"/>
                  <a:pt x="9666097" y="4538079"/>
                  <a:pt x="9662742" y="4651920"/>
                </a:cubicBezTo>
                <a:cubicBezTo>
                  <a:pt x="9659387" y="4765761"/>
                  <a:pt x="9644626" y="4954746"/>
                  <a:pt x="9662742" y="5245489"/>
                </a:cubicBezTo>
                <a:cubicBezTo>
                  <a:pt x="9680858" y="5536232"/>
                  <a:pt x="9667936" y="5588742"/>
                  <a:pt x="9662742" y="5839057"/>
                </a:cubicBezTo>
                <a:cubicBezTo>
                  <a:pt x="9657548" y="6089372"/>
                  <a:pt x="9670800" y="6137284"/>
                  <a:pt x="9662742" y="6239371"/>
                </a:cubicBezTo>
                <a:cubicBezTo>
                  <a:pt x="9654684" y="6341458"/>
                  <a:pt x="9670505" y="6684359"/>
                  <a:pt x="9662742" y="6929566"/>
                </a:cubicBezTo>
                <a:cubicBezTo>
                  <a:pt x="9654979" y="7174773"/>
                  <a:pt x="9666717" y="7252634"/>
                  <a:pt x="9662742" y="7523135"/>
                </a:cubicBezTo>
                <a:cubicBezTo>
                  <a:pt x="9658767" y="7793636"/>
                  <a:pt x="9680370" y="8049351"/>
                  <a:pt x="9662742" y="8213331"/>
                </a:cubicBezTo>
                <a:cubicBezTo>
                  <a:pt x="9645114" y="8377311"/>
                  <a:pt x="9662155" y="8483261"/>
                  <a:pt x="9662742" y="8710272"/>
                </a:cubicBezTo>
                <a:cubicBezTo>
                  <a:pt x="9663329" y="8937283"/>
                  <a:pt x="9640425" y="9433688"/>
                  <a:pt x="9662742" y="9662742"/>
                </a:cubicBezTo>
                <a:cubicBezTo>
                  <a:pt x="9468807" y="9652434"/>
                  <a:pt x="9348334" y="9659396"/>
                  <a:pt x="9262428" y="9662742"/>
                </a:cubicBezTo>
                <a:cubicBezTo>
                  <a:pt x="9176522" y="9666088"/>
                  <a:pt x="8823313" y="9662112"/>
                  <a:pt x="8668860" y="9662742"/>
                </a:cubicBezTo>
                <a:cubicBezTo>
                  <a:pt x="8514407" y="9663372"/>
                  <a:pt x="8249477" y="9635103"/>
                  <a:pt x="7978664" y="9662742"/>
                </a:cubicBezTo>
                <a:cubicBezTo>
                  <a:pt x="7707851" y="9690381"/>
                  <a:pt x="7540114" y="9634436"/>
                  <a:pt x="7288468" y="9662742"/>
                </a:cubicBezTo>
                <a:cubicBezTo>
                  <a:pt x="7036822" y="9691048"/>
                  <a:pt x="7030739" y="9643074"/>
                  <a:pt x="6888155" y="9662742"/>
                </a:cubicBezTo>
                <a:cubicBezTo>
                  <a:pt x="6745571" y="9682410"/>
                  <a:pt x="6500919" y="9654720"/>
                  <a:pt x="6391214" y="9662742"/>
                </a:cubicBezTo>
                <a:cubicBezTo>
                  <a:pt x="6281509" y="9670764"/>
                  <a:pt x="6095810" y="9639318"/>
                  <a:pt x="5894273" y="9662742"/>
                </a:cubicBezTo>
                <a:cubicBezTo>
                  <a:pt x="5692736" y="9686166"/>
                  <a:pt x="5500061" y="9647710"/>
                  <a:pt x="5107449" y="9662742"/>
                </a:cubicBezTo>
                <a:cubicBezTo>
                  <a:pt x="4714837" y="9677774"/>
                  <a:pt x="4761014" y="9668541"/>
                  <a:pt x="4513881" y="9662742"/>
                </a:cubicBezTo>
                <a:cubicBezTo>
                  <a:pt x="4266748" y="9656943"/>
                  <a:pt x="3841127" y="9654198"/>
                  <a:pt x="3630430" y="9662742"/>
                </a:cubicBezTo>
                <a:cubicBezTo>
                  <a:pt x="3419733" y="9671286"/>
                  <a:pt x="3198081" y="9688323"/>
                  <a:pt x="3036862" y="9662742"/>
                </a:cubicBezTo>
                <a:cubicBezTo>
                  <a:pt x="2875643" y="9637161"/>
                  <a:pt x="2762730" y="9655581"/>
                  <a:pt x="2636548" y="9662742"/>
                </a:cubicBezTo>
                <a:cubicBezTo>
                  <a:pt x="2510366" y="9669903"/>
                  <a:pt x="2154151" y="9627373"/>
                  <a:pt x="1753097" y="9662742"/>
                </a:cubicBezTo>
                <a:cubicBezTo>
                  <a:pt x="1352043" y="9698111"/>
                  <a:pt x="1246371" y="9632891"/>
                  <a:pt x="869647" y="9662742"/>
                </a:cubicBezTo>
                <a:cubicBezTo>
                  <a:pt x="492923" y="9692594"/>
                  <a:pt x="375679" y="9633426"/>
                  <a:pt x="0" y="9662742"/>
                </a:cubicBezTo>
                <a:cubicBezTo>
                  <a:pt x="-16347" y="9400152"/>
                  <a:pt x="-16874" y="9063162"/>
                  <a:pt x="0" y="8779291"/>
                </a:cubicBezTo>
                <a:cubicBezTo>
                  <a:pt x="16874" y="8495420"/>
                  <a:pt x="-8359" y="8331147"/>
                  <a:pt x="0" y="8185723"/>
                </a:cubicBezTo>
                <a:cubicBezTo>
                  <a:pt x="8359" y="8040299"/>
                  <a:pt x="-12815" y="7807410"/>
                  <a:pt x="0" y="7688782"/>
                </a:cubicBezTo>
                <a:cubicBezTo>
                  <a:pt x="12815" y="7570154"/>
                  <a:pt x="18197" y="7390708"/>
                  <a:pt x="0" y="7288468"/>
                </a:cubicBezTo>
                <a:cubicBezTo>
                  <a:pt x="-18197" y="7186228"/>
                  <a:pt x="14459" y="6766390"/>
                  <a:pt x="0" y="6405018"/>
                </a:cubicBezTo>
                <a:cubicBezTo>
                  <a:pt x="-14459" y="6043646"/>
                  <a:pt x="-12004" y="6109904"/>
                  <a:pt x="0" y="6004704"/>
                </a:cubicBezTo>
                <a:cubicBezTo>
                  <a:pt x="12004" y="5899504"/>
                  <a:pt x="-15779" y="5698924"/>
                  <a:pt x="0" y="5507763"/>
                </a:cubicBezTo>
                <a:cubicBezTo>
                  <a:pt x="15779" y="5316602"/>
                  <a:pt x="19401" y="5119644"/>
                  <a:pt x="0" y="4817567"/>
                </a:cubicBezTo>
                <a:cubicBezTo>
                  <a:pt x="-19401" y="4515490"/>
                  <a:pt x="-5069" y="4248483"/>
                  <a:pt x="0" y="3934116"/>
                </a:cubicBezTo>
                <a:cubicBezTo>
                  <a:pt x="5069" y="3619749"/>
                  <a:pt x="-5770" y="3627095"/>
                  <a:pt x="0" y="3533803"/>
                </a:cubicBezTo>
                <a:cubicBezTo>
                  <a:pt x="5770" y="3440511"/>
                  <a:pt x="-18937" y="3224132"/>
                  <a:pt x="0" y="3036862"/>
                </a:cubicBezTo>
                <a:cubicBezTo>
                  <a:pt x="18937" y="2849592"/>
                  <a:pt x="-7878" y="2774875"/>
                  <a:pt x="0" y="2539921"/>
                </a:cubicBezTo>
                <a:cubicBezTo>
                  <a:pt x="7878" y="2304967"/>
                  <a:pt x="-25399" y="2111150"/>
                  <a:pt x="0" y="1753097"/>
                </a:cubicBezTo>
                <a:cubicBezTo>
                  <a:pt x="25399" y="1395044"/>
                  <a:pt x="4053" y="1444409"/>
                  <a:pt x="0" y="1352784"/>
                </a:cubicBezTo>
                <a:cubicBezTo>
                  <a:pt x="-4053" y="1261159"/>
                  <a:pt x="11205" y="1134772"/>
                  <a:pt x="0" y="952470"/>
                </a:cubicBezTo>
                <a:cubicBezTo>
                  <a:pt x="-11205" y="770168"/>
                  <a:pt x="30258" y="383357"/>
                  <a:pt x="0" y="0"/>
                </a:cubicBezTo>
                <a:close/>
              </a:path>
            </a:pathLst>
          </a:custGeom>
          <a:ln>
            <a:solidFill>
              <a:schemeClr val="tx1"/>
            </a:solidFill>
            <a:extLst>
              <a:ext uri="{C807C97D-BFC1-408E-A445-0C87EB9F89A2}">
                <ask:lineSketchStyleProps xmlns:ask="http://schemas.microsoft.com/office/drawing/2018/sketchyshapes" sd="3222102922">
                  <a:prstGeom prst="rect">
                    <a:avLst/>
                  </a:prstGeom>
                  <ask:type>
                    <ask:lineSketchFreehand/>
                  </ask:type>
                </ask:lineSketchStyleProps>
              </a:ext>
            </a:extLst>
          </a:ln>
        </p:spPr>
      </p:pic>
      <p:grpSp>
        <p:nvGrpSpPr>
          <p:cNvPr id="8" name="Group 7">
            <a:extLst>
              <a:ext uri="{FF2B5EF4-FFF2-40B4-BE49-F238E27FC236}">
                <a16:creationId xmlns:a16="http://schemas.microsoft.com/office/drawing/2014/main" id="{59D152EB-5858-8654-26C9-07C646A99551}"/>
              </a:ext>
            </a:extLst>
          </p:cNvPr>
          <p:cNvGrpSpPr/>
          <p:nvPr/>
        </p:nvGrpSpPr>
        <p:grpSpPr>
          <a:xfrm>
            <a:off x="14948569" y="4952355"/>
            <a:ext cx="2529860" cy="2180740"/>
            <a:chOff x="14951404" y="7368645"/>
            <a:chExt cx="2529860" cy="2180740"/>
          </a:xfrm>
        </p:grpSpPr>
        <p:sp>
          <p:nvSpPr>
            <p:cNvPr id="9" name="Multiplication Sign 8">
              <a:extLst>
                <a:ext uri="{FF2B5EF4-FFF2-40B4-BE49-F238E27FC236}">
                  <a16:creationId xmlns:a16="http://schemas.microsoft.com/office/drawing/2014/main" id="{ACF37BD4-9ADB-A15D-9C2D-F866641203C1}"/>
                </a:ext>
              </a:extLst>
            </p:cNvPr>
            <p:cNvSpPr/>
            <p:nvPr/>
          </p:nvSpPr>
          <p:spPr>
            <a:xfrm>
              <a:off x="15375350" y="7722588"/>
              <a:ext cx="1681967" cy="1826797"/>
            </a:xfrm>
            <a:prstGeom prst="mathMultiply">
              <a:avLst/>
            </a:prstGeom>
            <a:solidFill>
              <a:srgbClr val="002554"/>
            </a:solidFill>
            <a:ln>
              <a:solidFill>
                <a:srgbClr val="0025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664546CC-B8F7-F773-672E-DF8688B50F93}"/>
                </a:ext>
              </a:extLst>
            </p:cNvPr>
            <p:cNvSpPr/>
            <p:nvPr/>
          </p:nvSpPr>
          <p:spPr>
            <a:xfrm>
              <a:off x="14951404" y="7368645"/>
              <a:ext cx="2529860" cy="707886"/>
            </a:xfrm>
            <a:prstGeom prst="rect">
              <a:avLst/>
            </a:prstGeom>
            <a:noFill/>
          </p:spPr>
          <p:txBody>
            <a:bodyPr wrap="square" lIns="91440" tIns="45720" rIns="91440" bIns="45720">
              <a:spAutoFit/>
            </a:bodyPr>
            <a:lstStyle/>
            <a:p>
              <a:pPr algn="ctr"/>
              <a:r>
                <a:rPr lang="en-US" sz="4000">
                  <a:ln w="0"/>
                  <a:effectLst>
                    <a:outerShdw blurRad="38100" dist="19050" dir="2700000" algn="tl" rotWithShape="0">
                      <a:schemeClr val="dk1">
                        <a:alpha val="40000"/>
                      </a:schemeClr>
                    </a:outerShdw>
                  </a:effectLst>
                  <a:latin typeface="Cavolini" panose="020B0502040204020203" pitchFamily="66" charset="0"/>
                  <a:cs typeface="Cavolini" panose="020B0502040204020203" pitchFamily="66" charset="0"/>
                </a:rPr>
                <a:t>J. Smith</a:t>
              </a:r>
            </a:p>
          </p:txBody>
        </p:sp>
      </p:grpSp>
      <p:grpSp>
        <p:nvGrpSpPr>
          <p:cNvPr id="17" name="Group 16">
            <a:extLst>
              <a:ext uri="{FF2B5EF4-FFF2-40B4-BE49-F238E27FC236}">
                <a16:creationId xmlns:a16="http://schemas.microsoft.com/office/drawing/2014/main" id="{755E1128-D184-58EB-3EEC-6F2A3C62267C}"/>
              </a:ext>
            </a:extLst>
          </p:cNvPr>
          <p:cNvGrpSpPr/>
          <p:nvPr/>
        </p:nvGrpSpPr>
        <p:grpSpPr>
          <a:xfrm>
            <a:off x="8575361" y="4943715"/>
            <a:ext cx="2529860" cy="2180740"/>
            <a:chOff x="14951404" y="7368645"/>
            <a:chExt cx="2529860" cy="2180740"/>
          </a:xfrm>
        </p:grpSpPr>
        <p:sp>
          <p:nvSpPr>
            <p:cNvPr id="18" name="Multiplication Sign 17">
              <a:extLst>
                <a:ext uri="{FF2B5EF4-FFF2-40B4-BE49-F238E27FC236}">
                  <a16:creationId xmlns:a16="http://schemas.microsoft.com/office/drawing/2014/main" id="{479EDB49-D970-C795-17BF-E5705233F6CE}"/>
                </a:ext>
              </a:extLst>
            </p:cNvPr>
            <p:cNvSpPr/>
            <p:nvPr/>
          </p:nvSpPr>
          <p:spPr>
            <a:xfrm>
              <a:off x="15375350" y="7722588"/>
              <a:ext cx="1681967" cy="1826797"/>
            </a:xfrm>
            <a:prstGeom prst="mathMultiply">
              <a:avLst/>
            </a:prstGeom>
            <a:solidFill>
              <a:srgbClr val="002554"/>
            </a:solidFill>
            <a:ln>
              <a:solidFill>
                <a:srgbClr val="0025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EB3F6131-7492-B4E0-AB9E-1858C075A9CA}"/>
                </a:ext>
              </a:extLst>
            </p:cNvPr>
            <p:cNvSpPr/>
            <p:nvPr/>
          </p:nvSpPr>
          <p:spPr>
            <a:xfrm>
              <a:off x="14951404" y="7368645"/>
              <a:ext cx="2529860" cy="707886"/>
            </a:xfrm>
            <a:prstGeom prst="rect">
              <a:avLst/>
            </a:prstGeom>
            <a:noFill/>
          </p:spPr>
          <p:txBody>
            <a:bodyPr wrap="square" lIns="91440" tIns="45720" rIns="91440" bIns="45720">
              <a:spAutoFit/>
            </a:bodyPr>
            <a:lstStyle/>
            <a:p>
              <a:pPr algn="ctr"/>
              <a:r>
                <a:rPr lang="en-US" sz="4000">
                  <a:ln w="0"/>
                  <a:effectLst>
                    <a:outerShdw blurRad="38100" dist="19050" dir="2700000" algn="tl" rotWithShape="0">
                      <a:schemeClr val="dk1">
                        <a:alpha val="40000"/>
                      </a:schemeClr>
                    </a:outerShdw>
                  </a:effectLst>
                  <a:latin typeface="Dreaming Outloud Pro" panose="03050502040302030504" pitchFamily="66" charset="0"/>
                  <a:cs typeface="Dreaming Outloud Pro" panose="03050502040302030504" pitchFamily="66" charset="0"/>
                </a:rPr>
                <a:t>L. Brown</a:t>
              </a:r>
            </a:p>
          </p:txBody>
        </p:sp>
      </p:grpSp>
    </p:spTree>
    <p:extLst>
      <p:ext uri="{BB962C8B-B14F-4D97-AF65-F5344CB8AC3E}">
        <p14:creationId xmlns:p14="http://schemas.microsoft.com/office/powerpoint/2010/main" val="3766741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Effect transition="in" filter="fade">
                                      <p:cBhvr>
                                        <p:cTn id="7" dur="500"/>
                                        <p:tgtEl>
                                          <p:spTgt spid="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par>
                                <p:cTn id="18" presetID="10" presetClass="entr" presetSubtype="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3544d34-abbf-4a13-9dbc-9d5167fe99fb">
      <Terms xmlns="http://schemas.microsoft.com/office/infopath/2007/PartnerControls"/>
    </lcf76f155ced4ddcb4097134ff3c332f>
    <TaxCatchAll xmlns="50e51e41-3b60-4674-ba63-b2e4a0a2314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2160D618096954EB4A29A9A27F4E6FD" ma:contentTypeVersion="17" ma:contentTypeDescription="Create a new document." ma:contentTypeScope="" ma:versionID="3df5d3104f442169106f0d45e612b572">
  <xsd:schema xmlns:xsd="http://www.w3.org/2001/XMLSchema" xmlns:xs="http://www.w3.org/2001/XMLSchema" xmlns:p="http://schemas.microsoft.com/office/2006/metadata/properties" xmlns:ns2="03544d34-abbf-4a13-9dbc-9d5167fe99fb" xmlns:ns3="50e51e41-3b60-4674-ba63-b2e4a0a23144" targetNamespace="http://schemas.microsoft.com/office/2006/metadata/properties" ma:root="true" ma:fieldsID="3933396be3854fe1aa6e4108a9fef405" ns2:_="" ns3:_="">
    <xsd:import namespace="03544d34-abbf-4a13-9dbc-9d5167fe99fb"/>
    <xsd:import namespace="50e51e41-3b60-4674-ba63-b2e4a0a2314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lcf76f155ced4ddcb4097134ff3c332f" minOccurs="0"/>
                <xsd:element ref="ns3:TaxCatchAll" minOccurs="0"/>
                <xsd:element ref="ns2:MediaServiceOCR" minOccurs="0"/>
                <xsd:element ref="ns2:MediaLengthInSeconds" minOccurs="0"/>
                <xsd:element ref="ns3:SharedWithUsers" minOccurs="0"/>
                <xsd:element ref="ns3:SharedWithDetails" minOccurs="0"/>
                <xsd:element ref="ns2:MediaServiceObjectDetectorVersion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3544d34-abbf-4a13-9dbc-9d5167fe99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13b4e7a9-4921-4884-8ec2-23d386fa8e1c"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Location" ma:index="24"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e51e41-3b60-4674-ba63-b2e4a0a23144"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bec33f1a-8bfa-4938-9c14-c292800cf543}" ma:internalName="TaxCatchAll" ma:showField="CatchAllData" ma:web="50e51e41-3b60-4674-ba63-b2e4a0a23144">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E271342-334A-4AA6-8321-87936819E27D}">
  <ds:schemaRefs>
    <ds:schemaRef ds:uri="http://schemas.microsoft.com/sharepoint/v3/contenttype/forms"/>
  </ds:schemaRefs>
</ds:datastoreItem>
</file>

<file path=customXml/itemProps2.xml><?xml version="1.0" encoding="utf-8"?>
<ds:datastoreItem xmlns:ds="http://schemas.openxmlformats.org/officeDocument/2006/customXml" ds:itemID="{BA380C01-0DC6-450A-BF1F-EAA1D73D300A}">
  <ds:schemaRefs>
    <ds:schemaRef ds:uri="http://purl.org/dc/dcmitype/"/>
    <ds:schemaRef ds:uri="http://schemas.microsoft.com/office/2006/metadata/properties"/>
    <ds:schemaRef ds:uri="03544d34-abbf-4a13-9dbc-9d5167fe99fb"/>
    <ds:schemaRef ds:uri="50e51e41-3b60-4674-ba63-b2e4a0a23144"/>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 ds:uri="http://purl.org/dc/terms/"/>
    <ds:schemaRef ds:uri="http://purl.org/dc/elements/1.1/"/>
  </ds:schemaRefs>
</ds:datastoreItem>
</file>

<file path=customXml/itemProps3.xml><?xml version="1.0" encoding="utf-8"?>
<ds:datastoreItem xmlns:ds="http://schemas.openxmlformats.org/officeDocument/2006/customXml" ds:itemID="{AF126DAF-718E-4FD4-9A05-4A5576D1AA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3544d34-abbf-4a13-9dbc-9d5167fe99fb"/>
    <ds:schemaRef ds:uri="50e51e41-3b60-4674-ba63-b2e4a0a231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135</TotalTime>
  <Words>2676</Words>
  <Application>Microsoft Office PowerPoint</Application>
  <PresentationFormat>Custom</PresentationFormat>
  <Paragraphs>280</Paragraphs>
  <Slides>23</Slides>
  <Notes>23</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23</vt:i4>
      </vt:variant>
    </vt:vector>
  </HeadingPairs>
  <TitlesOfParts>
    <vt:vector size="36" baseType="lpstr">
      <vt:lpstr>Planer</vt:lpstr>
      <vt:lpstr>Planer Bold</vt:lpstr>
      <vt:lpstr>Arial Rounded MT Bold</vt:lpstr>
      <vt:lpstr>Montserrat Semi-Bold Bold</vt:lpstr>
      <vt:lpstr>Symbol</vt:lpstr>
      <vt:lpstr>Planer 2</vt:lpstr>
      <vt:lpstr>Dreaming Outloud Pro</vt:lpstr>
      <vt:lpstr>Arial</vt:lpstr>
      <vt:lpstr>Calibri</vt:lpstr>
      <vt:lpstr>Cavolini</vt:lpstr>
      <vt:lpstr>Montserrat Extra-Bold</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Legacy Resources - LO5 PPT Template</dc:title>
  <dc:creator>Murray, Charlotte</dc:creator>
  <cp:lastModifiedBy>Louise Stewart-Cross (Staff)</cp:lastModifiedBy>
  <cp:revision>8</cp:revision>
  <dcterms:created xsi:type="dcterms:W3CDTF">2006-08-16T00:00:00Z</dcterms:created>
  <dcterms:modified xsi:type="dcterms:W3CDTF">2023-09-28T12:42:22Z</dcterms:modified>
  <dc:identifier>DAFb-Ln4C28</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0x01010032160D618096954EB4A29A9A27F4E6FD</vt:lpwstr>
  </property>
  <property fmtid="{D5CDD505-2E9C-101B-9397-08002B2CF9AE}" pid="3" name="MediaServiceImageTags">
    <vt:lpwstr/>
  </property>
</Properties>
</file>